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7"/>
  </p:notesMasterIdLst>
  <p:sldIdLst>
    <p:sldId id="256" r:id="rId2"/>
    <p:sldId id="258" r:id="rId3"/>
    <p:sldId id="259" r:id="rId4"/>
    <p:sldId id="260"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1" r:id="rId32"/>
    <p:sldId id="292" r:id="rId33"/>
    <p:sldId id="293" r:id="rId34"/>
    <p:sldId id="294" r:id="rId35"/>
    <p:sldId id="296" r:id="rId36"/>
  </p:sldIdLst>
  <p:sldSz cx="9144000" cy="5143500" type="screen16x9"/>
  <p:notesSz cx="6858000" cy="9144000"/>
  <p:embeddedFontLst>
    <p:embeddedFont>
      <p:font typeface="Arvo" panose="020B0604020202020204" charset="0"/>
      <p:regular r:id="rId38"/>
      <p:bold r:id="rId39"/>
      <p:italic r:id="rId40"/>
      <p:boldItalic r:id="rId41"/>
    </p:embeddedFont>
    <p:embeddedFont>
      <p:font typeface="Barlow" panose="00000500000000000000" pitchFamily="2" charset="0"/>
      <p:regular r:id="rId42"/>
      <p:bold r:id="rId43"/>
      <p:italic r:id="rId44"/>
      <p:boldItalic r:id="rId45"/>
    </p:embeddedFont>
    <p:embeddedFont>
      <p:font typeface="Barlow Medium" panose="00000600000000000000" pitchFamily="2" charset="0"/>
      <p:regular r:id="rId46"/>
      <p:bold r:id="rId47"/>
      <p:italic r:id="rId48"/>
      <p:boldItalic r:id="rId49"/>
    </p:embeddedFont>
    <p:embeddedFont>
      <p:font typeface="Montserrat" panose="00000500000000000000" pitchFamily="2" charset="0"/>
      <p:regular r:id="rId50"/>
    </p:embeddedFont>
    <p:embeddedFont>
      <p:font typeface="Montserrat Light" panose="00000400000000000000" pitchFamily="2" charset="0"/>
      <p:regular r:id="rId51"/>
    </p:embeddedFont>
    <p:embeddedFont>
      <p:font typeface="Open Sans" panose="020B0606030504020204" pitchFamily="34" charset="0"/>
      <p:regular r:id="rId52"/>
      <p:bold r:id="rId53"/>
    </p:embeddedFont>
    <p:embeddedFont>
      <p:font typeface="Open Sans SemiBold" panose="020B07060308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4788956e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4788956e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dc553ef9b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7dc553ef9b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b="1">
                <a:solidFill>
                  <a:schemeClr val="accent5"/>
                </a:solidFill>
                <a:latin typeface="Open Sans" panose="020B0606030504020204"/>
                <a:ea typeface="Open Sans" panose="020B0606030504020204"/>
                <a:cs typeface="Open Sans" panose="020B0606030504020204"/>
                <a:sym typeface="Open Sans" panose="020B0606030504020204"/>
              </a:rPr>
              <a:t>Chromosomes </a:t>
            </a:r>
            <a:endParaRPr b="1">
              <a:solidFill>
                <a:schemeClr val="accent5"/>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latin typeface="Open Sans" panose="020B0606030504020204"/>
                <a:ea typeface="Open Sans" panose="020B0606030504020204"/>
                <a:cs typeface="Open Sans" panose="020B0606030504020204"/>
                <a:sym typeface="Open Sans" panose="020B0606030504020204"/>
              </a:rPr>
              <a:t>DNA molecules are organized into paired discrete structures called </a:t>
            </a:r>
            <a:r>
              <a:rPr lang="en-US" b="1">
                <a:solidFill>
                  <a:schemeClr val="dk1"/>
                </a:solidFill>
                <a:latin typeface="Open Sans" panose="020B0606030504020204"/>
                <a:ea typeface="Open Sans" panose="020B0606030504020204"/>
                <a:cs typeface="Open Sans" panose="020B0606030504020204"/>
                <a:sym typeface="Open Sans" panose="020B0606030504020204"/>
              </a:rPr>
              <a:t>chromosomes</a:t>
            </a:r>
            <a:r>
              <a:rPr lang="en-US">
                <a:solidFill>
                  <a:schemeClr val="dk1"/>
                </a:solidFill>
                <a:latin typeface="Open Sans" panose="020B0606030504020204"/>
                <a:ea typeface="Open Sans" panose="020B0606030504020204"/>
                <a:cs typeface="Open Sans" panose="020B0606030504020204"/>
                <a:sym typeface="Open Sans" panose="020B0606030504020204"/>
              </a:rPr>
              <a:t>.</a:t>
            </a:r>
            <a:endParaRPr>
              <a:solidFill>
                <a:schemeClr val="dk1"/>
              </a:solidFill>
              <a:latin typeface="Open Sans" panose="020B0606030504020204"/>
              <a:ea typeface="Open Sans" panose="020B0606030504020204"/>
              <a:cs typeface="Open Sans" panose="020B0606030504020204"/>
              <a:sym typeface="Open Sans" panose="020B0606030504020204"/>
            </a:endParaRPr>
          </a:p>
          <a:p>
            <a:pPr marL="57150" lvl="0" indent="0" algn="just" rtl="0">
              <a:lnSpc>
                <a:spcPct val="115000"/>
              </a:lnSpc>
              <a:spcBef>
                <a:spcPts val="0"/>
              </a:spcBef>
              <a:spcAft>
                <a:spcPts val="0"/>
              </a:spcAft>
              <a:buClr>
                <a:schemeClr val="dk1"/>
              </a:buClr>
              <a:buSzPts val="1100"/>
              <a:buFont typeface="Arial" panose="020B0604020202020204"/>
              <a:buNone/>
            </a:pPr>
            <a:endParaRPr>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298450" algn="l" rtl="0">
              <a:lnSpc>
                <a:spcPct val="115000"/>
              </a:lnSpc>
              <a:spcBef>
                <a:spcPts val="0"/>
              </a:spcBef>
              <a:spcAft>
                <a:spcPts val="0"/>
              </a:spcAft>
              <a:buClr>
                <a:schemeClr val="dk1"/>
              </a:buClr>
              <a:buSzPts val="1100"/>
              <a:buFont typeface="Open Sans" panose="020B0606030504020204"/>
              <a:buChar char="●"/>
            </a:pPr>
            <a:r>
              <a:rPr lang="en-US">
                <a:solidFill>
                  <a:schemeClr val="dk1"/>
                </a:solidFill>
                <a:latin typeface="Open Sans" panose="020B0606030504020204"/>
                <a:ea typeface="Open Sans" panose="020B0606030504020204"/>
                <a:cs typeface="Open Sans" panose="020B0606030504020204"/>
                <a:sym typeface="Open Sans" panose="020B0606030504020204"/>
              </a:rPr>
              <a:t>Each pair of </a:t>
            </a:r>
            <a:r>
              <a:rPr lang="en-US" b="1">
                <a:solidFill>
                  <a:schemeClr val="dk1"/>
                </a:solidFill>
                <a:latin typeface="Open Sans" panose="020B0606030504020204"/>
                <a:ea typeface="Open Sans" panose="020B0606030504020204"/>
                <a:cs typeface="Open Sans" panose="020B0606030504020204"/>
                <a:sym typeface="Open Sans" panose="020B0606030504020204"/>
              </a:rPr>
              <a:t>homologous chromosomes</a:t>
            </a:r>
            <a:r>
              <a:rPr lang="en-US">
                <a:solidFill>
                  <a:schemeClr val="dk1"/>
                </a:solidFill>
                <a:latin typeface="Open Sans" panose="020B0606030504020204"/>
                <a:ea typeface="Open Sans" panose="020B0606030504020204"/>
                <a:cs typeface="Open Sans" panose="020B0606030504020204"/>
                <a:sym typeface="Open Sans" panose="020B0606030504020204"/>
              </a:rPr>
              <a:t> are highly similar to each other, but still bear a few differences.</a:t>
            </a:r>
            <a:endParaRPr>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lnSpc>
                <a:spcPct val="115000"/>
              </a:lnSpc>
              <a:spcBef>
                <a:spcPts val="0"/>
              </a:spcBef>
              <a:spcAft>
                <a:spcPts val="0"/>
              </a:spcAft>
              <a:buClr>
                <a:schemeClr val="dk1"/>
              </a:buClr>
              <a:buSzPts val="1400"/>
              <a:buFont typeface="Open Sans" panose="020B0606030504020204"/>
              <a:buChar char="●"/>
            </a:pPr>
            <a:r>
              <a:rPr lang="en-US">
                <a:solidFill>
                  <a:schemeClr val="dk1"/>
                </a:solidFill>
                <a:latin typeface="Open Sans" panose="020B0606030504020204"/>
                <a:ea typeface="Open Sans" panose="020B0606030504020204"/>
                <a:cs typeface="Open Sans" panose="020B0606030504020204"/>
                <a:sym typeface="Open Sans" panose="020B0606030504020204"/>
              </a:rPr>
              <a:t>If DNA is replicated, each chromosome contains two identical halves, known as </a:t>
            </a:r>
            <a:r>
              <a:rPr lang="en-US" b="1">
                <a:solidFill>
                  <a:schemeClr val="dk1"/>
                </a:solidFill>
                <a:latin typeface="Open Sans" panose="020B0606030504020204"/>
                <a:ea typeface="Open Sans" panose="020B0606030504020204"/>
                <a:cs typeface="Open Sans" panose="020B0606030504020204"/>
                <a:sym typeface="Open Sans" panose="020B0606030504020204"/>
              </a:rPr>
              <a:t>chromatids</a:t>
            </a:r>
            <a:r>
              <a:rPr lang="en-US">
                <a:solidFill>
                  <a:schemeClr val="dk1"/>
                </a:solidFill>
                <a:latin typeface="Open Sans" panose="020B0606030504020204"/>
                <a:ea typeface="Open Sans" panose="020B0606030504020204"/>
                <a:cs typeface="Open Sans" panose="020B0606030504020204"/>
                <a:sym typeface="Open Sans" panose="020B0606030504020204"/>
              </a:rPr>
              <a:t>.</a:t>
            </a:r>
            <a:endParaRPr>
              <a:solidFill>
                <a:schemeClr val="dk1"/>
              </a:solidFill>
              <a:latin typeface="Open Sans" panose="020B0606030504020204"/>
              <a:ea typeface="Open Sans" panose="020B0606030504020204"/>
              <a:cs typeface="Open Sans" panose="020B0606030504020204"/>
              <a:sym typeface="Open Sans" panose="020B0606030504020204"/>
            </a:endParaRPr>
          </a:p>
          <a:p>
            <a:pPr marL="914400" lvl="1" indent="-317500" algn="l" rtl="0">
              <a:lnSpc>
                <a:spcPct val="115000"/>
              </a:lnSpc>
              <a:spcBef>
                <a:spcPts val="0"/>
              </a:spcBef>
              <a:spcAft>
                <a:spcPts val="0"/>
              </a:spcAft>
              <a:buClr>
                <a:schemeClr val="dk1"/>
              </a:buClr>
              <a:buSzPts val="1400"/>
              <a:buFont typeface="Open Sans" panose="020B0606030504020204"/>
              <a:buChar char="○"/>
            </a:pPr>
            <a:r>
              <a:rPr lang="en-US">
                <a:solidFill>
                  <a:schemeClr val="dk1"/>
                </a:solidFill>
                <a:latin typeface="Open Sans" panose="020B0606030504020204"/>
                <a:ea typeface="Open Sans" panose="020B0606030504020204"/>
                <a:cs typeface="Open Sans" panose="020B0606030504020204"/>
                <a:sym typeface="Open Sans" panose="020B0606030504020204"/>
              </a:rPr>
              <a:t>Each chromatid contains the exact same genetic material as the other half.</a:t>
            </a:r>
            <a:endParaRPr>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b="1">
              <a:solidFill>
                <a:schemeClr val="accent5"/>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498dbfcc634eed1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498dbfcc634eed1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498dbfcc634eed12_1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498dbfcc634eed12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498dbfcc634eed12_1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498dbfcc634eed12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498dbfcc634eed12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498dbfcc634eed12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498dbfcc634eed12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498dbfcc634eed12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498dbfcc634eed12_1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498dbfcc634eed12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dc553ef9b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7dc553ef9b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6dafa83d4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6dafa83d4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498dbfcc634eed12_1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498dbfcc634eed12_1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498dbfcc634eed1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498dbfcc634eed1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498dbfcc634eed12_2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498dbfcc634eed12_2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498dbfcc634eed12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498dbfcc634eed12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498dbfcc634eed12_2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498dbfcc634eed12_2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498dbfcc634eed12_2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498dbfcc634eed12_2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498dbfcc634eed12_2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498dbfcc634eed12_2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498dbfcc634eed12_2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498dbfcc634eed12_2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6fbe76df0b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6fbe76df0b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8055e436f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8055e436f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Font typeface="Open Sans" panose="020B0606030504020204"/>
              <a:buChar char="●"/>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8055e436f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8055e436f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055e436f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8055e436f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7938fb400f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7938fb400f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8055e436f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8055e436f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6fbe76df0b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6fbe76df0b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055e436f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055e436f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8055e436f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8055e436f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6fbe76df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6fbe76df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8055e436f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8055e436f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FFFFFF"/>
              </a:highlight>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6bd42b630e_14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6bd42b630e_14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6fbe76df0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6fbe76df0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498dbfcc634eed12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498dbfcc634eed12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7dc553ef9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7dc553ef9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accent5"/>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6dfa77579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6dfa77579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498dbfcc634eed12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498dbfcc634eed12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General Biology Generic Cover Slide">
  <p:cSld name="TITLE_2_1_3">
    <p:bg>
      <p:bgPr>
        <a:solidFill>
          <a:srgbClr val="00BEFF"/>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mt="24000"/>
          </a:blip>
          <a:stretch>
            <a:fillRect/>
          </a:stretch>
        </p:blipFill>
        <p:spPr>
          <a:xfrm>
            <a:off x="6943725" y="429700"/>
            <a:ext cx="1800225" cy="2229175"/>
          </a:xfrm>
          <a:prstGeom prst="rect">
            <a:avLst/>
          </a:prstGeom>
          <a:noFill/>
          <a:ln>
            <a:noFill/>
          </a:ln>
        </p:spPr>
      </p:pic>
      <p:pic>
        <p:nvPicPr>
          <p:cNvPr id="11" name="Google Shape;11;p2"/>
          <p:cNvPicPr preferRelativeResize="0"/>
          <p:nvPr/>
        </p:nvPicPr>
        <p:blipFill>
          <a:blip r:embed="rId3"/>
          <a:stretch>
            <a:fillRect/>
          </a:stretch>
        </p:blipFill>
        <p:spPr>
          <a:xfrm>
            <a:off x="514007" y="564750"/>
            <a:ext cx="1730353" cy="430999"/>
          </a:xfrm>
          <a:prstGeom prst="rect">
            <a:avLst/>
          </a:prstGeom>
          <a:noFill/>
          <a:ln>
            <a:noFill/>
          </a:ln>
        </p:spPr>
      </p:pic>
      <p:sp>
        <p:nvSpPr>
          <p:cNvPr id="12" name="Google Shape;12;p2"/>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13" name="Google Shape;13;p2"/>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General Biology [1/2]</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14" name="Google Shape;14;p2"/>
          <p:cNvGrpSpPr/>
          <p:nvPr/>
        </p:nvGrpSpPr>
        <p:grpSpPr>
          <a:xfrm>
            <a:off x="-115696" y="4288024"/>
            <a:ext cx="726600" cy="426600"/>
            <a:chOff x="-115696" y="4288024"/>
            <a:chExt cx="726600" cy="426600"/>
          </a:xfrm>
        </p:grpSpPr>
        <p:sp>
          <p:nvSpPr>
            <p:cNvPr id="15" name="Google Shape;15;p2"/>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6;p2"/>
            <p:cNvPicPr preferRelativeResize="0"/>
            <p:nvPr/>
          </p:nvPicPr>
          <p:blipFill>
            <a:blip r:embed="rId2"/>
            <a:stretch>
              <a:fillRect/>
            </a:stretch>
          </p:blipFill>
          <p:spPr>
            <a:xfrm>
              <a:off x="237424" y="4323000"/>
              <a:ext cx="285700" cy="3537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tro Slide - Side Picture on Left">
  <p:cSld name="CUSTOM_10_1_1_1_1">
    <p:spTree>
      <p:nvGrpSpPr>
        <p:cNvPr id="1" name="Shape 97"/>
        <p:cNvGrpSpPr/>
        <p:nvPr/>
      </p:nvGrpSpPr>
      <p:grpSpPr>
        <a:xfrm>
          <a:off x="0" y="0"/>
          <a:ext cx="0" cy="0"/>
          <a:chOff x="0" y="0"/>
          <a:chExt cx="0" cy="0"/>
        </a:xfrm>
      </p:grpSpPr>
      <p:sp>
        <p:nvSpPr>
          <p:cNvPr id="98" name="Google Shape;98;p11"/>
          <p:cNvSpPr/>
          <p:nvPr/>
        </p:nvSpPr>
        <p:spPr>
          <a:xfrm>
            <a:off x="-9700" y="0"/>
            <a:ext cx="57522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grpSp>
        <p:nvGrpSpPr>
          <p:cNvPr id="100" name="Google Shape;100;p11"/>
          <p:cNvGrpSpPr/>
          <p:nvPr/>
        </p:nvGrpSpPr>
        <p:grpSpPr>
          <a:xfrm>
            <a:off x="139375" y="3733124"/>
            <a:ext cx="2400845" cy="1393501"/>
            <a:chOff x="6623400" y="3679849"/>
            <a:chExt cx="2400845" cy="1393501"/>
          </a:xfrm>
        </p:grpSpPr>
        <p:pic>
          <p:nvPicPr>
            <p:cNvPr id="101" name="Google Shape;101;p11"/>
            <p:cNvPicPr preferRelativeResize="0"/>
            <p:nvPr/>
          </p:nvPicPr>
          <p:blipFill>
            <a:blip r:embed="rId2">
              <a:alphaModFix amt="25000"/>
            </a:blip>
            <a:stretch>
              <a:fillRect/>
            </a:stretch>
          </p:blipFill>
          <p:spPr>
            <a:xfrm rot="-4301191">
              <a:off x="7914338" y="4700267"/>
              <a:ext cx="343674" cy="319515"/>
            </a:xfrm>
            <a:prstGeom prst="rect">
              <a:avLst/>
            </a:prstGeom>
            <a:noFill/>
            <a:ln>
              <a:noFill/>
            </a:ln>
          </p:spPr>
        </p:pic>
        <p:pic>
          <p:nvPicPr>
            <p:cNvPr id="102" name="Google Shape;102;p11"/>
            <p:cNvPicPr preferRelativeResize="0"/>
            <p:nvPr/>
          </p:nvPicPr>
          <p:blipFill>
            <a:blip r:embed="rId3">
              <a:alphaModFix amt="25000"/>
            </a:blip>
            <a:stretch>
              <a:fillRect/>
            </a:stretch>
          </p:blipFill>
          <p:spPr>
            <a:xfrm rot="-1008095">
              <a:off x="6886992" y="3850272"/>
              <a:ext cx="216316" cy="279655"/>
            </a:xfrm>
            <a:prstGeom prst="rect">
              <a:avLst/>
            </a:prstGeom>
            <a:noFill/>
            <a:ln>
              <a:noFill/>
            </a:ln>
          </p:spPr>
        </p:pic>
        <p:pic>
          <p:nvPicPr>
            <p:cNvPr id="103" name="Google Shape;103;p11"/>
            <p:cNvPicPr preferRelativeResize="0"/>
            <p:nvPr/>
          </p:nvPicPr>
          <p:blipFill>
            <a:blip r:embed="rId4">
              <a:alphaModFix amt="25000"/>
            </a:blip>
            <a:stretch>
              <a:fillRect/>
            </a:stretch>
          </p:blipFill>
          <p:spPr>
            <a:xfrm>
              <a:off x="8723945" y="4576149"/>
              <a:ext cx="300300" cy="219870"/>
            </a:xfrm>
            <a:prstGeom prst="rect">
              <a:avLst/>
            </a:prstGeom>
            <a:noFill/>
            <a:ln>
              <a:noFill/>
            </a:ln>
          </p:spPr>
        </p:pic>
        <p:pic>
          <p:nvPicPr>
            <p:cNvPr id="104" name="Google Shape;104;p11"/>
            <p:cNvPicPr preferRelativeResize="0"/>
            <p:nvPr/>
          </p:nvPicPr>
          <p:blipFill>
            <a:blip r:embed="rId5">
              <a:alphaModFix amt="25000"/>
            </a:blip>
            <a:stretch>
              <a:fillRect/>
            </a:stretch>
          </p:blipFill>
          <p:spPr>
            <a:xfrm rot="372643">
              <a:off x="8622775" y="3693792"/>
              <a:ext cx="272557" cy="272531"/>
            </a:xfrm>
            <a:prstGeom prst="rect">
              <a:avLst/>
            </a:prstGeom>
            <a:noFill/>
            <a:ln>
              <a:noFill/>
            </a:ln>
          </p:spPr>
        </p:pic>
        <p:pic>
          <p:nvPicPr>
            <p:cNvPr id="105" name="Google Shape;105;p11"/>
            <p:cNvPicPr preferRelativeResize="0"/>
            <p:nvPr/>
          </p:nvPicPr>
          <p:blipFill>
            <a:blip r:embed="rId6">
              <a:alphaModFix amt="25000"/>
            </a:blip>
            <a:stretch>
              <a:fillRect/>
            </a:stretch>
          </p:blipFill>
          <p:spPr>
            <a:xfrm rot="-1057666">
              <a:off x="7663105" y="4133495"/>
              <a:ext cx="270614" cy="276574"/>
            </a:xfrm>
            <a:prstGeom prst="rect">
              <a:avLst/>
            </a:prstGeom>
            <a:noFill/>
            <a:ln>
              <a:noFill/>
            </a:ln>
          </p:spPr>
        </p:pic>
        <p:pic>
          <p:nvPicPr>
            <p:cNvPr id="106" name="Google Shape;106;p11"/>
            <p:cNvPicPr preferRelativeResize="0"/>
            <p:nvPr/>
          </p:nvPicPr>
          <p:blipFill>
            <a:blip r:embed="rId7">
              <a:alphaModFix amt="25000"/>
            </a:blip>
            <a:stretch>
              <a:fillRect/>
            </a:stretch>
          </p:blipFill>
          <p:spPr>
            <a:xfrm rot="908710">
              <a:off x="6670393" y="4492419"/>
              <a:ext cx="421714" cy="415764"/>
            </a:xfrm>
            <a:prstGeom prst="rect">
              <a:avLst/>
            </a:prstGeom>
            <a:noFill/>
            <a:ln>
              <a:noFill/>
            </a:ln>
          </p:spPr>
        </p:pic>
      </p:grpSp>
      <p:pic>
        <p:nvPicPr>
          <p:cNvPr id="107" name="Google Shape;107;p11"/>
          <p:cNvPicPr preferRelativeResize="0"/>
          <p:nvPr/>
        </p:nvPicPr>
        <p:blipFill>
          <a:blip r:embed="rId8"/>
          <a:stretch>
            <a:fillRect/>
          </a:stretch>
        </p:blipFill>
        <p:spPr>
          <a:xfrm>
            <a:off x="260286" y="254556"/>
            <a:ext cx="831223" cy="207050"/>
          </a:xfrm>
          <a:prstGeom prst="rect">
            <a:avLst/>
          </a:prstGeom>
          <a:noFill/>
          <a:ln>
            <a:noFill/>
          </a:ln>
        </p:spPr>
      </p:pic>
      <p:sp>
        <p:nvSpPr>
          <p:cNvPr id="108" name="Google Shape;108;p11"/>
          <p:cNvSpPr txBox="1">
            <a:spLocks noGrp="1"/>
          </p:cNvSpPr>
          <p:nvPr>
            <p:ph type="body" idx="1"/>
          </p:nvPr>
        </p:nvSpPr>
        <p:spPr>
          <a:xfrm>
            <a:off x="192400" y="666750"/>
            <a:ext cx="5360100" cy="40968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arning Competency">
  <p:cSld name="CUSTOM_10_1_1_1_1_1">
    <p:spTree>
      <p:nvGrpSpPr>
        <p:cNvPr id="1" name="Shape 109"/>
        <p:cNvGrpSpPr/>
        <p:nvPr/>
      </p:nvGrpSpPr>
      <p:grpSpPr>
        <a:xfrm>
          <a:off x="0" y="0"/>
          <a:ext cx="0" cy="0"/>
          <a:chOff x="0" y="0"/>
          <a:chExt cx="0" cy="0"/>
        </a:xfrm>
      </p:grpSpPr>
      <p:sp>
        <p:nvSpPr>
          <p:cNvPr id="110" name="Google Shape;110;p12"/>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11" name="Google Shape;111;p12"/>
          <p:cNvSpPr/>
          <p:nvPr/>
        </p:nvSpPr>
        <p:spPr>
          <a:xfrm>
            <a:off x="-9700" y="-7975"/>
            <a:ext cx="9153600" cy="9633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2"/>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2"/>
          <p:cNvPicPr preferRelativeResize="0"/>
          <p:nvPr/>
        </p:nvPicPr>
        <p:blipFill>
          <a:blip r:embed="rId2"/>
          <a:stretch>
            <a:fillRect/>
          </a:stretch>
        </p:blipFill>
        <p:spPr>
          <a:xfrm>
            <a:off x="253410" y="145985"/>
            <a:ext cx="346390" cy="393601"/>
          </a:xfrm>
          <a:prstGeom prst="rect">
            <a:avLst/>
          </a:prstGeom>
          <a:noFill/>
          <a:ln>
            <a:noFill/>
          </a:ln>
        </p:spPr>
      </p:pic>
      <p:sp>
        <p:nvSpPr>
          <p:cNvPr id="114" name="Google Shape;114;p12"/>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2"/>
          <p:cNvPicPr preferRelativeResize="0"/>
          <p:nvPr/>
        </p:nvPicPr>
        <p:blipFill>
          <a:blip r:embed="rId3">
            <a:alphaModFix amt="25000"/>
          </a:blip>
          <a:stretch>
            <a:fillRect/>
          </a:stretch>
        </p:blipFill>
        <p:spPr>
          <a:xfrm rot="-4301191">
            <a:off x="6321425" y="217367"/>
            <a:ext cx="343674" cy="319515"/>
          </a:xfrm>
          <a:prstGeom prst="rect">
            <a:avLst/>
          </a:prstGeom>
          <a:noFill/>
          <a:ln>
            <a:noFill/>
          </a:ln>
        </p:spPr>
      </p:pic>
      <p:pic>
        <p:nvPicPr>
          <p:cNvPr id="116" name="Google Shape;116;p12"/>
          <p:cNvPicPr preferRelativeResize="0"/>
          <p:nvPr/>
        </p:nvPicPr>
        <p:blipFill>
          <a:blip r:embed="rId4">
            <a:alphaModFix amt="25000"/>
          </a:blip>
          <a:stretch>
            <a:fillRect/>
          </a:stretch>
        </p:blipFill>
        <p:spPr>
          <a:xfrm rot="-1008095">
            <a:off x="5718030" y="79060"/>
            <a:ext cx="216316" cy="279655"/>
          </a:xfrm>
          <a:prstGeom prst="rect">
            <a:avLst/>
          </a:prstGeom>
          <a:noFill/>
          <a:ln>
            <a:noFill/>
          </a:ln>
        </p:spPr>
      </p:pic>
      <p:pic>
        <p:nvPicPr>
          <p:cNvPr id="117" name="Google Shape;117;p12"/>
          <p:cNvPicPr preferRelativeResize="0"/>
          <p:nvPr/>
        </p:nvPicPr>
        <p:blipFill>
          <a:blip r:embed="rId5">
            <a:alphaModFix amt="25000"/>
          </a:blip>
          <a:stretch>
            <a:fillRect/>
          </a:stretch>
        </p:blipFill>
        <p:spPr>
          <a:xfrm rot="-794169">
            <a:off x="7470923" y="599785"/>
            <a:ext cx="206857" cy="211420"/>
          </a:xfrm>
          <a:prstGeom prst="rect">
            <a:avLst/>
          </a:prstGeom>
          <a:noFill/>
          <a:ln>
            <a:noFill/>
          </a:ln>
        </p:spPr>
      </p:pic>
      <p:pic>
        <p:nvPicPr>
          <p:cNvPr id="118" name="Google Shape;118;p12"/>
          <p:cNvPicPr preferRelativeResize="0"/>
          <p:nvPr/>
        </p:nvPicPr>
        <p:blipFill>
          <a:blip r:embed="rId6">
            <a:alphaModFix amt="25000"/>
          </a:blip>
          <a:stretch>
            <a:fillRect/>
          </a:stretch>
        </p:blipFill>
        <p:spPr>
          <a:xfrm>
            <a:off x="7200758" y="155865"/>
            <a:ext cx="300300" cy="219870"/>
          </a:xfrm>
          <a:prstGeom prst="rect">
            <a:avLst/>
          </a:prstGeom>
          <a:noFill/>
          <a:ln>
            <a:noFill/>
          </a:ln>
        </p:spPr>
      </p:pic>
      <p:sp>
        <p:nvSpPr>
          <p:cNvPr id="119" name="Google Shape;119;p12"/>
          <p:cNvSpPr txBox="1"/>
          <p:nvPr/>
        </p:nvSpPr>
        <p:spPr>
          <a:xfrm>
            <a:off x="823500" y="69779"/>
            <a:ext cx="42066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Barlow" panose="00000500000000000000"/>
                <a:ea typeface="Barlow" panose="00000500000000000000"/>
                <a:cs typeface="Barlow" panose="00000500000000000000"/>
                <a:sym typeface="Barlow" panose="00000500000000000000"/>
              </a:rPr>
              <a:t>Learning Competency</a:t>
            </a:r>
            <a:endParaRPr sz="22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sp>
        <p:nvSpPr>
          <p:cNvPr id="120" name="Google Shape;120;p12"/>
          <p:cNvSpPr txBox="1"/>
          <p:nvPr/>
        </p:nvSpPr>
        <p:spPr>
          <a:xfrm>
            <a:off x="835675" y="434000"/>
            <a:ext cx="67569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Barlow" panose="00000500000000000000"/>
                <a:ea typeface="Barlow" panose="00000500000000000000"/>
                <a:cs typeface="Barlow" panose="00000500000000000000"/>
                <a:sym typeface="Barlow" panose="00000500000000000000"/>
              </a:rPr>
              <a:t>At the end of the lesson, you should be able to do the following:</a:t>
            </a:r>
            <a:endParaRPr sz="18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121" name="Google Shape;121;p12"/>
          <p:cNvPicPr preferRelativeResize="0"/>
          <p:nvPr/>
        </p:nvPicPr>
        <p:blipFill>
          <a:blip r:embed="rId7"/>
          <a:stretch>
            <a:fillRect/>
          </a:stretch>
        </p:blipFill>
        <p:spPr>
          <a:xfrm>
            <a:off x="7908861" y="349806"/>
            <a:ext cx="831223" cy="207050"/>
          </a:xfrm>
          <a:prstGeom prst="rect">
            <a:avLst/>
          </a:prstGeom>
          <a:noFill/>
          <a:ln>
            <a:noFill/>
          </a:ln>
        </p:spPr>
      </p:pic>
      <p:sp>
        <p:nvSpPr>
          <p:cNvPr id="122" name="Google Shape;122;p12"/>
          <p:cNvSpPr txBox="1">
            <a:spLocks noGrp="1"/>
          </p:cNvSpPr>
          <p:nvPr>
            <p:ph type="body" idx="1"/>
          </p:nvPr>
        </p:nvSpPr>
        <p:spPr>
          <a:xfrm>
            <a:off x="192400" y="1057949"/>
            <a:ext cx="8777400" cy="36024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arning Competencies">
  <p:cSld name="CUSTOM_10_1_1_1_1_1_1">
    <p:spTree>
      <p:nvGrpSpPr>
        <p:cNvPr id="1" name="Shape 123"/>
        <p:cNvGrpSpPr/>
        <p:nvPr/>
      </p:nvGrpSpPr>
      <p:grpSpPr>
        <a:xfrm>
          <a:off x="0" y="0"/>
          <a:ext cx="0" cy="0"/>
          <a:chOff x="0" y="0"/>
          <a:chExt cx="0" cy="0"/>
        </a:xfrm>
      </p:grpSpPr>
      <p:sp>
        <p:nvSpPr>
          <p:cNvPr id="124" name="Google Shape;124;p13"/>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13"/>
          <p:cNvPicPr preferRelativeResize="0"/>
          <p:nvPr/>
        </p:nvPicPr>
        <p:blipFill>
          <a:blip r:embed="rId2"/>
          <a:stretch>
            <a:fillRect/>
          </a:stretch>
        </p:blipFill>
        <p:spPr>
          <a:xfrm>
            <a:off x="253410" y="145985"/>
            <a:ext cx="346390" cy="393601"/>
          </a:xfrm>
          <a:prstGeom prst="rect">
            <a:avLst/>
          </a:prstGeom>
          <a:noFill/>
          <a:ln>
            <a:noFill/>
          </a:ln>
        </p:spPr>
      </p:pic>
      <p:sp>
        <p:nvSpPr>
          <p:cNvPr id="127" name="Google Shape;127;p13"/>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13"/>
          <p:cNvPicPr preferRelativeResize="0"/>
          <p:nvPr/>
        </p:nvPicPr>
        <p:blipFill>
          <a:blip r:embed="rId3">
            <a:alphaModFix amt="25000"/>
          </a:blip>
          <a:stretch>
            <a:fillRect/>
          </a:stretch>
        </p:blipFill>
        <p:spPr>
          <a:xfrm rot="1530628">
            <a:off x="8635195" y="94092"/>
            <a:ext cx="375613" cy="139151"/>
          </a:xfrm>
          <a:prstGeom prst="rect">
            <a:avLst/>
          </a:prstGeom>
          <a:noFill/>
          <a:ln>
            <a:noFill/>
          </a:ln>
        </p:spPr>
      </p:pic>
      <p:pic>
        <p:nvPicPr>
          <p:cNvPr id="129" name="Google Shape;129;p13"/>
          <p:cNvPicPr preferRelativeResize="0"/>
          <p:nvPr/>
        </p:nvPicPr>
        <p:blipFill>
          <a:blip r:embed="rId4">
            <a:alphaModFix amt="25000"/>
          </a:blip>
          <a:stretch>
            <a:fillRect/>
          </a:stretch>
        </p:blipFill>
        <p:spPr>
          <a:xfrm rot="4961075">
            <a:off x="8957439" y="371750"/>
            <a:ext cx="250048" cy="277672"/>
          </a:xfrm>
          <a:prstGeom prst="rect">
            <a:avLst/>
          </a:prstGeom>
          <a:noFill/>
          <a:ln>
            <a:noFill/>
          </a:ln>
        </p:spPr>
      </p:pic>
      <p:pic>
        <p:nvPicPr>
          <p:cNvPr id="130" name="Google Shape;130;p13"/>
          <p:cNvPicPr preferRelativeResize="0"/>
          <p:nvPr/>
        </p:nvPicPr>
        <p:blipFill>
          <a:blip r:embed="rId5">
            <a:alphaModFix amt="25000"/>
          </a:blip>
          <a:stretch>
            <a:fillRect/>
          </a:stretch>
        </p:blipFill>
        <p:spPr>
          <a:xfrm rot="-4301191">
            <a:off x="6321425" y="217367"/>
            <a:ext cx="343674" cy="319515"/>
          </a:xfrm>
          <a:prstGeom prst="rect">
            <a:avLst/>
          </a:prstGeom>
          <a:noFill/>
          <a:ln>
            <a:noFill/>
          </a:ln>
        </p:spPr>
      </p:pic>
      <p:pic>
        <p:nvPicPr>
          <p:cNvPr id="131" name="Google Shape;131;p13"/>
          <p:cNvPicPr preferRelativeResize="0"/>
          <p:nvPr/>
        </p:nvPicPr>
        <p:blipFill>
          <a:blip r:embed="rId6">
            <a:alphaModFix amt="25000"/>
          </a:blip>
          <a:stretch>
            <a:fillRect/>
          </a:stretch>
        </p:blipFill>
        <p:spPr>
          <a:xfrm rot="-1008095">
            <a:off x="5718030" y="79060"/>
            <a:ext cx="216316" cy="279655"/>
          </a:xfrm>
          <a:prstGeom prst="rect">
            <a:avLst/>
          </a:prstGeom>
          <a:noFill/>
          <a:ln>
            <a:noFill/>
          </a:ln>
        </p:spPr>
      </p:pic>
      <p:pic>
        <p:nvPicPr>
          <p:cNvPr id="132" name="Google Shape;132;p13"/>
          <p:cNvPicPr preferRelativeResize="0"/>
          <p:nvPr/>
        </p:nvPicPr>
        <p:blipFill>
          <a:blip r:embed="rId7">
            <a:alphaModFix amt="25000"/>
          </a:blip>
          <a:stretch>
            <a:fillRect/>
          </a:stretch>
        </p:blipFill>
        <p:spPr>
          <a:xfrm rot="-794169">
            <a:off x="7378748" y="404873"/>
            <a:ext cx="206857" cy="211420"/>
          </a:xfrm>
          <a:prstGeom prst="rect">
            <a:avLst/>
          </a:prstGeom>
          <a:noFill/>
          <a:ln>
            <a:noFill/>
          </a:ln>
        </p:spPr>
      </p:pic>
      <p:pic>
        <p:nvPicPr>
          <p:cNvPr id="133" name="Google Shape;133;p13"/>
          <p:cNvPicPr preferRelativeResize="0"/>
          <p:nvPr/>
        </p:nvPicPr>
        <p:blipFill>
          <a:blip r:embed="rId8">
            <a:alphaModFix amt="25000"/>
          </a:blip>
          <a:stretch>
            <a:fillRect/>
          </a:stretch>
        </p:blipFill>
        <p:spPr>
          <a:xfrm>
            <a:off x="7016408" y="53740"/>
            <a:ext cx="300300" cy="219870"/>
          </a:xfrm>
          <a:prstGeom prst="rect">
            <a:avLst/>
          </a:prstGeom>
          <a:noFill/>
          <a:ln>
            <a:noFill/>
          </a:ln>
        </p:spPr>
      </p:pic>
      <p:sp>
        <p:nvSpPr>
          <p:cNvPr id="134" name="Google Shape;134;p13"/>
          <p:cNvSpPr txBox="1"/>
          <p:nvPr/>
        </p:nvSpPr>
        <p:spPr>
          <a:xfrm>
            <a:off x="823500" y="-43292"/>
            <a:ext cx="42066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Barlow" panose="00000500000000000000"/>
                <a:ea typeface="Barlow" panose="00000500000000000000"/>
                <a:cs typeface="Barlow" panose="00000500000000000000"/>
                <a:sym typeface="Barlow" panose="00000500000000000000"/>
              </a:rPr>
              <a:t>Learning Competencies</a:t>
            </a:r>
            <a:endParaRPr sz="22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sp>
        <p:nvSpPr>
          <p:cNvPr id="135" name="Google Shape;135;p13"/>
          <p:cNvSpPr txBox="1"/>
          <p:nvPr/>
        </p:nvSpPr>
        <p:spPr>
          <a:xfrm>
            <a:off x="835675" y="281608"/>
            <a:ext cx="51387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Barlow" panose="00000500000000000000"/>
                <a:ea typeface="Barlow" panose="00000500000000000000"/>
                <a:cs typeface="Barlow" panose="00000500000000000000"/>
                <a:sym typeface="Barlow" panose="00000500000000000000"/>
              </a:rPr>
              <a:t>At the end of the lesson, you should be able to:</a:t>
            </a:r>
            <a:endParaRPr sz="18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136" name="Google Shape;136;p13"/>
          <p:cNvPicPr preferRelativeResize="0"/>
          <p:nvPr/>
        </p:nvPicPr>
        <p:blipFill>
          <a:blip r:embed="rId9"/>
          <a:stretch>
            <a:fillRect/>
          </a:stretch>
        </p:blipFill>
        <p:spPr>
          <a:xfrm>
            <a:off x="7908861" y="273606"/>
            <a:ext cx="831223" cy="207050"/>
          </a:xfrm>
          <a:prstGeom prst="rect">
            <a:avLst/>
          </a:prstGeom>
          <a:noFill/>
          <a:ln>
            <a:noFill/>
          </a:ln>
        </p:spPr>
      </p:pic>
      <p:sp>
        <p:nvSpPr>
          <p:cNvPr id="137" name="Google Shape;137;p13"/>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38" name="Google Shape;138;p13"/>
          <p:cNvSpPr txBox="1">
            <a:spLocks noGrp="1"/>
          </p:cNvSpPr>
          <p:nvPr>
            <p:ph type="body" idx="1"/>
          </p:nvPr>
        </p:nvSpPr>
        <p:spPr>
          <a:xfrm>
            <a:off x="192400" y="823700"/>
            <a:ext cx="8777400" cy="39399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b="1">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arning Objective">
  <p:cSld name="CUSTOM_10_1_1_1_1_1_1_1">
    <p:spTree>
      <p:nvGrpSpPr>
        <p:cNvPr id="1" name="Shape 139"/>
        <p:cNvGrpSpPr/>
        <p:nvPr/>
      </p:nvGrpSpPr>
      <p:grpSpPr>
        <a:xfrm>
          <a:off x="0" y="0"/>
          <a:ext cx="0" cy="0"/>
          <a:chOff x="0" y="0"/>
          <a:chExt cx="0" cy="0"/>
        </a:xfrm>
      </p:grpSpPr>
      <p:sp>
        <p:nvSpPr>
          <p:cNvPr id="140" name="Google Shape;140;p14"/>
          <p:cNvSpPr/>
          <p:nvPr/>
        </p:nvSpPr>
        <p:spPr>
          <a:xfrm>
            <a:off x="-9700" y="-7975"/>
            <a:ext cx="9153600" cy="9633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4"/>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144" name="Google Shape;144;p14"/>
          <p:cNvPicPr preferRelativeResize="0"/>
          <p:nvPr/>
        </p:nvPicPr>
        <p:blipFill>
          <a:blip r:embed="rId3">
            <a:alphaModFix amt="25000"/>
          </a:blip>
          <a:stretch>
            <a:fillRect/>
          </a:stretch>
        </p:blipFill>
        <p:spPr>
          <a:xfrm rot="-4301191">
            <a:off x="6321425" y="217367"/>
            <a:ext cx="343674" cy="319515"/>
          </a:xfrm>
          <a:prstGeom prst="rect">
            <a:avLst/>
          </a:prstGeom>
          <a:noFill/>
          <a:ln>
            <a:noFill/>
          </a:ln>
        </p:spPr>
      </p:pic>
      <p:pic>
        <p:nvPicPr>
          <p:cNvPr id="145" name="Google Shape;145;p14"/>
          <p:cNvPicPr preferRelativeResize="0"/>
          <p:nvPr/>
        </p:nvPicPr>
        <p:blipFill>
          <a:blip r:embed="rId4">
            <a:alphaModFix amt="25000"/>
          </a:blip>
          <a:stretch>
            <a:fillRect/>
          </a:stretch>
        </p:blipFill>
        <p:spPr>
          <a:xfrm rot="-1008095">
            <a:off x="5718030" y="79060"/>
            <a:ext cx="216316" cy="279655"/>
          </a:xfrm>
          <a:prstGeom prst="rect">
            <a:avLst/>
          </a:prstGeom>
          <a:noFill/>
          <a:ln>
            <a:noFill/>
          </a:ln>
        </p:spPr>
      </p:pic>
      <p:pic>
        <p:nvPicPr>
          <p:cNvPr id="146" name="Google Shape;146;p14"/>
          <p:cNvPicPr preferRelativeResize="0"/>
          <p:nvPr/>
        </p:nvPicPr>
        <p:blipFill>
          <a:blip r:embed="rId5">
            <a:alphaModFix amt="25000"/>
          </a:blip>
          <a:stretch>
            <a:fillRect/>
          </a:stretch>
        </p:blipFill>
        <p:spPr>
          <a:xfrm rot="-794169">
            <a:off x="7470923" y="599785"/>
            <a:ext cx="206857" cy="211420"/>
          </a:xfrm>
          <a:prstGeom prst="rect">
            <a:avLst/>
          </a:prstGeom>
          <a:noFill/>
          <a:ln>
            <a:noFill/>
          </a:ln>
        </p:spPr>
      </p:pic>
      <p:pic>
        <p:nvPicPr>
          <p:cNvPr id="147" name="Google Shape;147;p14"/>
          <p:cNvPicPr preferRelativeResize="0"/>
          <p:nvPr/>
        </p:nvPicPr>
        <p:blipFill>
          <a:blip r:embed="rId6">
            <a:alphaModFix amt="25000"/>
          </a:blip>
          <a:stretch>
            <a:fillRect/>
          </a:stretch>
        </p:blipFill>
        <p:spPr>
          <a:xfrm>
            <a:off x="7200758" y="155865"/>
            <a:ext cx="300300" cy="219870"/>
          </a:xfrm>
          <a:prstGeom prst="rect">
            <a:avLst/>
          </a:prstGeom>
          <a:noFill/>
          <a:ln>
            <a:noFill/>
          </a:ln>
        </p:spPr>
      </p:pic>
      <p:sp>
        <p:nvSpPr>
          <p:cNvPr id="148" name="Google Shape;148;p14"/>
          <p:cNvSpPr txBox="1"/>
          <p:nvPr/>
        </p:nvSpPr>
        <p:spPr>
          <a:xfrm>
            <a:off x="823500" y="69779"/>
            <a:ext cx="42066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Barlow" panose="00000500000000000000"/>
                <a:ea typeface="Barlow" panose="00000500000000000000"/>
                <a:cs typeface="Barlow" panose="00000500000000000000"/>
                <a:sym typeface="Barlow" panose="00000500000000000000"/>
              </a:rPr>
              <a:t>Learning Objectives</a:t>
            </a:r>
            <a:endParaRPr sz="22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sp>
        <p:nvSpPr>
          <p:cNvPr id="149" name="Google Shape;149;p14"/>
          <p:cNvSpPr txBox="1"/>
          <p:nvPr/>
        </p:nvSpPr>
        <p:spPr>
          <a:xfrm>
            <a:off x="835675" y="434000"/>
            <a:ext cx="69714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Barlow" panose="00000500000000000000"/>
                <a:ea typeface="Barlow" panose="00000500000000000000"/>
                <a:cs typeface="Barlow" panose="00000500000000000000"/>
                <a:sym typeface="Barlow" panose="00000500000000000000"/>
              </a:rPr>
              <a:t>At the end of the lesson, you should be able to do the following:</a:t>
            </a:r>
            <a:endParaRPr sz="18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150" name="Google Shape;150;p14"/>
          <p:cNvPicPr preferRelativeResize="0"/>
          <p:nvPr/>
        </p:nvPicPr>
        <p:blipFill>
          <a:blip r:embed="rId7"/>
          <a:stretch>
            <a:fillRect/>
          </a:stretch>
        </p:blipFill>
        <p:spPr>
          <a:xfrm>
            <a:off x="7908861" y="349806"/>
            <a:ext cx="831223" cy="207050"/>
          </a:xfrm>
          <a:prstGeom prst="rect">
            <a:avLst/>
          </a:prstGeom>
          <a:noFill/>
          <a:ln>
            <a:noFill/>
          </a:ln>
        </p:spPr>
      </p:pic>
      <p:sp>
        <p:nvSpPr>
          <p:cNvPr id="151" name="Google Shape;151;p14"/>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pic>
        <p:nvPicPr>
          <p:cNvPr id="152" name="Google Shape;152;p14"/>
          <p:cNvPicPr preferRelativeResize="0"/>
          <p:nvPr/>
        </p:nvPicPr>
        <p:blipFill>
          <a:blip r:embed="rId8"/>
          <a:stretch>
            <a:fillRect/>
          </a:stretch>
        </p:blipFill>
        <p:spPr>
          <a:xfrm>
            <a:off x="315757" y="193137"/>
            <a:ext cx="249775" cy="338947"/>
          </a:xfrm>
          <a:prstGeom prst="rect">
            <a:avLst/>
          </a:prstGeom>
          <a:noFill/>
          <a:ln>
            <a:noFill/>
          </a:ln>
        </p:spPr>
      </p:pic>
      <p:sp>
        <p:nvSpPr>
          <p:cNvPr id="153" name="Google Shape;153;p14"/>
          <p:cNvSpPr txBox="1">
            <a:spLocks noGrp="1"/>
          </p:cNvSpPr>
          <p:nvPr>
            <p:ph type="body" idx="1"/>
          </p:nvPr>
        </p:nvSpPr>
        <p:spPr>
          <a:xfrm>
            <a:off x="192400" y="1057949"/>
            <a:ext cx="8777400" cy="36024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s">
  <p:cSld name="CUSTOM_10_1_1_1_1_1_1_1_1">
    <p:spTree>
      <p:nvGrpSpPr>
        <p:cNvPr id="1" name="Shape 154"/>
        <p:cNvGrpSpPr/>
        <p:nvPr/>
      </p:nvGrpSpPr>
      <p:grpSpPr>
        <a:xfrm>
          <a:off x="0" y="0"/>
          <a:ext cx="0" cy="0"/>
          <a:chOff x="0" y="0"/>
          <a:chExt cx="0" cy="0"/>
        </a:xfrm>
      </p:grpSpPr>
      <p:sp>
        <p:nvSpPr>
          <p:cNvPr id="155" name="Google Shape;155;p15"/>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157;p15"/>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158" name="Google Shape;158;p15"/>
          <p:cNvPicPr preferRelativeResize="0"/>
          <p:nvPr/>
        </p:nvPicPr>
        <p:blipFill>
          <a:blip r:embed="rId3">
            <a:alphaModFix amt="25000"/>
          </a:blip>
          <a:stretch>
            <a:fillRect/>
          </a:stretch>
        </p:blipFill>
        <p:spPr>
          <a:xfrm rot="-4301191">
            <a:off x="6321425" y="217367"/>
            <a:ext cx="343674" cy="319515"/>
          </a:xfrm>
          <a:prstGeom prst="rect">
            <a:avLst/>
          </a:prstGeom>
          <a:noFill/>
          <a:ln>
            <a:noFill/>
          </a:ln>
        </p:spPr>
      </p:pic>
      <p:pic>
        <p:nvPicPr>
          <p:cNvPr id="159" name="Google Shape;159;p15"/>
          <p:cNvPicPr preferRelativeResize="0"/>
          <p:nvPr/>
        </p:nvPicPr>
        <p:blipFill>
          <a:blip r:embed="rId4">
            <a:alphaModFix amt="25000"/>
          </a:blip>
          <a:stretch>
            <a:fillRect/>
          </a:stretch>
        </p:blipFill>
        <p:spPr>
          <a:xfrm rot="-1008095">
            <a:off x="5718030" y="79060"/>
            <a:ext cx="216316" cy="279655"/>
          </a:xfrm>
          <a:prstGeom prst="rect">
            <a:avLst/>
          </a:prstGeom>
          <a:noFill/>
          <a:ln>
            <a:noFill/>
          </a:ln>
        </p:spPr>
      </p:pic>
      <p:pic>
        <p:nvPicPr>
          <p:cNvPr id="160" name="Google Shape;160;p15"/>
          <p:cNvPicPr preferRelativeResize="0"/>
          <p:nvPr/>
        </p:nvPicPr>
        <p:blipFill>
          <a:blip r:embed="rId5">
            <a:alphaModFix amt="25000"/>
          </a:blip>
          <a:stretch>
            <a:fillRect/>
          </a:stretch>
        </p:blipFill>
        <p:spPr>
          <a:xfrm rot="-794169">
            <a:off x="7378748" y="404873"/>
            <a:ext cx="206857" cy="211420"/>
          </a:xfrm>
          <a:prstGeom prst="rect">
            <a:avLst/>
          </a:prstGeom>
          <a:noFill/>
          <a:ln>
            <a:noFill/>
          </a:ln>
        </p:spPr>
      </p:pic>
      <p:pic>
        <p:nvPicPr>
          <p:cNvPr id="161" name="Google Shape;161;p15"/>
          <p:cNvPicPr preferRelativeResize="0"/>
          <p:nvPr/>
        </p:nvPicPr>
        <p:blipFill>
          <a:blip r:embed="rId6">
            <a:alphaModFix amt="25000"/>
          </a:blip>
          <a:stretch>
            <a:fillRect/>
          </a:stretch>
        </p:blipFill>
        <p:spPr>
          <a:xfrm>
            <a:off x="7016408" y="53740"/>
            <a:ext cx="300300" cy="219870"/>
          </a:xfrm>
          <a:prstGeom prst="rect">
            <a:avLst/>
          </a:prstGeom>
          <a:noFill/>
          <a:ln>
            <a:noFill/>
          </a:ln>
        </p:spPr>
      </p:pic>
      <p:sp>
        <p:nvSpPr>
          <p:cNvPr id="162" name="Google Shape;162;p15"/>
          <p:cNvSpPr txBox="1"/>
          <p:nvPr/>
        </p:nvSpPr>
        <p:spPr>
          <a:xfrm>
            <a:off x="823500" y="-43292"/>
            <a:ext cx="42066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lt1"/>
                </a:solidFill>
                <a:latin typeface="Barlow" panose="00000500000000000000"/>
                <a:ea typeface="Barlow" panose="00000500000000000000"/>
                <a:cs typeface="Barlow" panose="00000500000000000000"/>
                <a:sym typeface="Barlow" panose="00000500000000000000"/>
              </a:rPr>
              <a:t>Learning Objectives</a:t>
            </a:r>
            <a:endParaRPr sz="22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sp>
        <p:nvSpPr>
          <p:cNvPr id="163" name="Google Shape;163;p15"/>
          <p:cNvSpPr txBox="1"/>
          <p:nvPr/>
        </p:nvSpPr>
        <p:spPr>
          <a:xfrm>
            <a:off x="835675" y="281608"/>
            <a:ext cx="51387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Barlow" panose="00000500000000000000"/>
                <a:ea typeface="Barlow" panose="00000500000000000000"/>
                <a:cs typeface="Barlow" panose="00000500000000000000"/>
                <a:sym typeface="Barlow" panose="00000500000000000000"/>
              </a:rPr>
              <a:t>At the end of the lesson, you should be able to:</a:t>
            </a:r>
            <a:endParaRPr sz="18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164" name="Google Shape;164;p15"/>
          <p:cNvPicPr preferRelativeResize="0"/>
          <p:nvPr/>
        </p:nvPicPr>
        <p:blipFill>
          <a:blip r:embed="rId7"/>
          <a:stretch>
            <a:fillRect/>
          </a:stretch>
        </p:blipFill>
        <p:spPr>
          <a:xfrm>
            <a:off x="7908861" y="273606"/>
            <a:ext cx="831223" cy="207050"/>
          </a:xfrm>
          <a:prstGeom prst="rect">
            <a:avLst/>
          </a:prstGeom>
          <a:noFill/>
          <a:ln>
            <a:noFill/>
          </a:ln>
        </p:spPr>
      </p:pic>
      <p:sp>
        <p:nvSpPr>
          <p:cNvPr id="165" name="Google Shape;165;p15"/>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66" name="Google Shape;166;p15"/>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15"/>
          <p:cNvPicPr preferRelativeResize="0"/>
          <p:nvPr/>
        </p:nvPicPr>
        <p:blipFill>
          <a:blip r:embed="rId8"/>
          <a:stretch>
            <a:fillRect/>
          </a:stretch>
        </p:blipFill>
        <p:spPr>
          <a:xfrm>
            <a:off x="315757" y="193137"/>
            <a:ext cx="249775" cy="338947"/>
          </a:xfrm>
          <a:prstGeom prst="rect">
            <a:avLst/>
          </a:prstGeom>
          <a:noFill/>
          <a:ln>
            <a:noFill/>
          </a:ln>
        </p:spPr>
      </p:pic>
      <p:sp>
        <p:nvSpPr>
          <p:cNvPr id="168" name="Google Shape;168;p15"/>
          <p:cNvSpPr txBox="1">
            <a:spLocks noGrp="1"/>
          </p:cNvSpPr>
          <p:nvPr>
            <p:ph type="body" idx="1"/>
          </p:nvPr>
        </p:nvSpPr>
        <p:spPr>
          <a:xfrm>
            <a:off x="192400" y="823700"/>
            <a:ext cx="8777400" cy="39399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ssential Question">
  <p:cSld name="CUSTOM_10_1_1_1_1_1_1_1_1_1">
    <p:spTree>
      <p:nvGrpSpPr>
        <p:cNvPr id="1" name="Shape 169"/>
        <p:cNvGrpSpPr/>
        <p:nvPr/>
      </p:nvGrpSpPr>
      <p:grpSpPr>
        <a:xfrm>
          <a:off x="0" y="0"/>
          <a:ext cx="0" cy="0"/>
          <a:chOff x="0" y="0"/>
          <a:chExt cx="0" cy="0"/>
        </a:xfrm>
      </p:grpSpPr>
      <p:sp>
        <p:nvSpPr>
          <p:cNvPr id="170" name="Google Shape;170;p16"/>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rot="-5400000" flipH="1">
            <a:off x="4709595" y="802661"/>
            <a:ext cx="5178317" cy="3690569"/>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73" name="Google Shape;173;p16"/>
          <p:cNvSpPr/>
          <p:nvPr/>
        </p:nvSpPr>
        <p:spPr>
          <a:xfrm flipH="1">
            <a:off x="4" y="4392602"/>
            <a:ext cx="1020835" cy="750907"/>
          </a:xfrm>
          <a:custGeom>
            <a:avLst/>
            <a:gdLst/>
            <a:ahLst/>
            <a:cxnLst/>
            <a:rect l="l" t="t" r="r" b="b"/>
            <a:pathLst>
              <a:path w="15250" h="7108" extrusionOk="0">
                <a:moveTo>
                  <a:pt x="15250" y="0"/>
                </a:moveTo>
                <a:cubicBezTo>
                  <a:pt x="15107" y="0"/>
                  <a:pt x="14964" y="0"/>
                  <a:pt x="14820" y="4"/>
                </a:cubicBezTo>
                <a:cubicBezTo>
                  <a:pt x="11582" y="61"/>
                  <a:pt x="8285" y="555"/>
                  <a:pt x="5394" y="2019"/>
                </a:cubicBezTo>
                <a:cubicBezTo>
                  <a:pt x="3153" y="3146"/>
                  <a:pt x="1174" y="4917"/>
                  <a:pt x="0" y="7108"/>
                </a:cubicBezTo>
                <a:lnTo>
                  <a:pt x="15250" y="7108"/>
                </a:lnTo>
                <a:lnTo>
                  <a:pt x="15250" y="0"/>
                </a:lnTo>
                <a:close/>
              </a:path>
            </a:pathLst>
          </a:custGeom>
          <a:solidFill>
            <a:srgbClr val="244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16"/>
          <p:cNvPicPr preferRelativeResize="0"/>
          <p:nvPr/>
        </p:nvPicPr>
        <p:blipFill>
          <a:blip r:embed="rId2"/>
          <a:stretch>
            <a:fillRect/>
          </a:stretch>
        </p:blipFill>
        <p:spPr>
          <a:xfrm>
            <a:off x="7908861" y="273606"/>
            <a:ext cx="831223" cy="207050"/>
          </a:xfrm>
          <a:prstGeom prst="rect">
            <a:avLst/>
          </a:prstGeom>
          <a:noFill/>
          <a:ln>
            <a:noFill/>
          </a:ln>
        </p:spPr>
      </p:pic>
      <p:pic>
        <p:nvPicPr>
          <p:cNvPr id="175" name="Google Shape;175;p16"/>
          <p:cNvPicPr preferRelativeResize="0"/>
          <p:nvPr/>
        </p:nvPicPr>
        <p:blipFill>
          <a:blip r:embed="rId3"/>
          <a:stretch>
            <a:fillRect/>
          </a:stretch>
        </p:blipFill>
        <p:spPr>
          <a:xfrm>
            <a:off x="190750" y="1593051"/>
            <a:ext cx="1899950" cy="1899923"/>
          </a:xfrm>
          <a:prstGeom prst="rect">
            <a:avLst/>
          </a:prstGeom>
          <a:noFill/>
          <a:ln>
            <a:noFill/>
          </a:ln>
        </p:spPr>
      </p:pic>
      <p:sp>
        <p:nvSpPr>
          <p:cNvPr id="176" name="Google Shape;176;p16"/>
          <p:cNvSpPr txBox="1">
            <a:spLocks noGrp="1"/>
          </p:cNvSpPr>
          <p:nvPr>
            <p:ph type="body" idx="1"/>
          </p:nvPr>
        </p:nvSpPr>
        <p:spPr>
          <a:xfrm>
            <a:off x="2418850" y="632200"/>
            <a:ext cx="6441000" cy="3970500"/>
          </a:xfrm>
          <a:prstGeom prst="rect">
            <a:avLst/>
          </a:prstGeom>
        </p:spPr>
        <p:txBody>
          <a:bodyPr spcFirstLastPara="1" wrap="square" lIns="91425" tIns="91425" rIns="91425" bIns="91425" anchor="ctr" anchorCtr="0">
            <a:noAutofit/>
          </a:bodyPr>
          <a:lstStyle>
            <a:lvl1pPr marL="457200" lvl="0"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41910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arn About It">
  <p:cSld name="CUSTOM_10_1_1_1_1_1_1_1_1_1_1">
    <p:spTree>
      <p:nvGrpSpPr>
        <p:cNvPr id="1" name="Shape 177"/>
        <p:cNvGrpSpPr/>
        <p:nvPr/>
      </p:nvGrpSpPr>
      <p:grpSpPr>
        <a:xfrm>
          <a:off x="0" y="0"/>
          <a:ext cx="0" cy="0"/>
          <a:chOff x="0" y="0"/>
          <a:chExt cx="0" cy="0"/>
        </a:xfrm>
      </p:grpSpPr>
      <p:sp>
        <p:nvSpPr>
          <p:cNvPr id="178" name="Google Shape;178;p17"/>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17"/>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180" name="Google Shape;180;p17"/>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181" name="Google Shape;181;p17"/>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182" name="Google Shape;182;p17"/>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183" name="Google Shape;183;p17"/>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184" name="Google Shape;184;p17"/>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185" name="Google Shape;185;p17"/>
          <p:cNvPicPr preferRelativeResize="0"/>
          <p:nvPr/>
        </p:nvPicPr>
        <p:blipFill>
          <a:blip r:embed="rId8"/>
          <a:stretch>
            <a:fillRect/>
          </a:stretch>
        </p:blipFill>
        <p:spPr>
          <a:xfrm>
            <a:off x="7908861" y="273606"/>
            <a:ext cx="831223" cy="207050"/>
          </a:xfrm>
          <a:prstGeom prst="rect">
            <a:avLst/>
          </a:prstGeom>
          <a:noFill/>
          <a:ln>
            <a:noFill/>
          </a:ln>
        </p:spPr>
      </p:pic>
      <p:sp>
        <p:nvSpPr>
          <p:cNvPr id="186" name="Google Shape;186;p17"/>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187;p17"/>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188" name="Google Shape;188;p17"/>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190" name="Google Shape;190;p17"/>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191" name="Google Shape;191;p17"/>
          <p:cNvSpPr txBox="1">
            <a:spLocks noGrp="1"/>
          </p:cNvSpPr>
          <p:nvPr>
            <p:ph type="body" idx="1"/>
          </p:nvPr>
        </p:nvSpPr>
        <p:spPr>
          <a:xfrm>
            <a:off x="192400" y="905375"/>
            <a:ext cx="8777400" cy="37797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arn About It - 2 columns">
  <p:cSld name="CUSTOM_10_1_1_1_1_1_1_1_1_1_1_3">
    <p:spTree>
      <p:nvGrpSpPr>
        <p:cNvPr id="1" name="Shape 192"/>
        <p:cNvGrpSpPr/>
        <p:nvPr/>
      </p:nvGrpSpPr>
      <p:grpSpPr>
        <a:xfrm>
          <a:off x="0" y="0"/>
          <a:ext cx="0" cy="0"/>
          <a:chOff x="0" y="0"/>
          <a:chExt cx="0" cy="0"/>
        </a:xfrm>
      </p:grpSpPr>
      <p:sp>
        <p:nvSpPr>
          <p:cNvPr id="193" name="Google Shape;193;p18"/>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 name="Google Shape;194;p18"/>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195" name="Google Shape;195;p18"/>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196" name="Google Shape;196;p18"/>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197" name="Google Shape;197;p18"/>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198" name="Google Shape;198;p18"/>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199" name="Google Shape;199;p18"/>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00" name="Google Shape;200;p18"/>
          <p:cNvPicPr preferRelativeResize="0"/>
          <p:nvPr/>
        </p:nvPicPr>
        <p:blipFill>
          <a:blip r:embed="rId8"/>
          <a:stretch>
            <a:fillRect/>
          </a:stretch>
        </p:blipFill>
        <p:spPr>
          <a:xfrm>
            <a:off x="7908861" y="273606"/>
            <a:ext cx="831223" cy="207050"/>
          </a:xfrm>
          <a:prstGeom prst="rect">
            <a:avLst/>
          </a:prstGeom>
          <a:noFill/>
          <a:ln>
            <a:noFill/>
          </a:ln>
        </p:spPr>
      </p:pic>
      <p:sp>
        <p:nvSpPr>
          <p:cNvPr id="201" name="Google Shape;201;p18"/>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18"/>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03" name="Google Shape;203;p18"/>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05" name="Google Shape;205;p18"/>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06" name="Google Shape;206;p18"/>
          <p:cNvSpPr txBox="1">
            <a:spLocks noGrp="1"/>
          </p:cNvSpPr>
          <p:nvPr>
            <p:ph type="body" idx="1"/>
          </p:nvPr>
        </p:nvSpPr>
        <p:spPr>
          <a:xfrm>
            <a:off x="192400" y="766675"/>
            <a:ext cx="4132200" cy="4053900"/>
          </a:xfrm>
          <a:prstGeom prst="rect">
            <a:avLst/>
          </a:prstGeom>
          <a:ln>
            <a:noFill/>
          </a:ln>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207" name="Google Shape;207;p18"/>
          <p:cNvSpPr txBox="1">
            <a:spLocks noGrp="1"/>
          </p:cNvSpPr>
          <p:nvPr>
            <p:ph type="body" idx="2"/>
          </p:nvPr>
        </p:nvSpPr>
        <p:spPr>
          <a:xfrm>
            <a:off x="4796625" y="757513"/>
            <a:ext cx="4132200" cy="40539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arn About It - 2 columns w/separate headers">
  <p:cSld name="CUSTOM_10_1_1_1_1_1_1_1_1_1_1_3_1">
    <p:spTree>
      <p:nvGrpSpPr>
        <p:cNvPr id="1" name="Shape 208"/>
        <p:cNvGrpSpPr/>
        <p:nvPr/>
      </p:nvGrpSpPr>
      <p:grpSpPr>
        <a:xfrm>
          <a:off x="0" y="0"/>
          <a:ext cx="0" cy="0"/>
          <a:chOff x="0" y="0"/>
          <a:chExt cx="0" cy="0"/>
        </a:xfrm>
      </p:grpSpPr>
      <p:sp>
        <p:nvSpPr>
          <p:cNvPr id="209" name="Google Shape;209;p19"/>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19"/>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11" name="Google Shape;211;p19"/>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12" name="Google Shape;212;p19"/>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13" name="Google Shape;213;p19"/>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14" name="Google Shape;214;p19"/>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15" name="Google Shape;215;p19"/>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16" name="Google Shape;216;p19"/>
          <p:cNvPicPr preferRelativeResize="0"/>
          <p:nvPr/>
        </p:nvPicPr>
        <p:blipFill>
          <a:blip r:embed="rId8"/>
          <a:stretch>
            <a:fillRect/>
          </a:stretch>
        </p:blipFill>
        <p:spPr>
          <a:xfrm>
            <a:off x="7908861" y="273606"/>
            <a:ext cx="831223" cy="207050"/>
          </a:xfrm>
          <a:prstGeom prst="rect">
            <a:avLst/>
          </a:prstGeom>
          <a:noFill/>
          <a:ln>
            <a:noFill/>
          </a:ln>
        </p:spPr>
      </p:pic>
      <p:sp>
        <p:nvSpPr>
          <p:cNvPr id="217" name="Google Shape;217;p19"/>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19"/>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19" name="Google Shape;219;p19"/>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21" name="Google Shape;221;p19"/>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22" name="Google Shape;222;p19"/>
          <p:cNvSpPr txBox="1">
            <a:spLocks noGrp="1"/>
          </p:cNvSpPr>
          <p:nvPr>
            <p:ph type="body" idx="1"/>
          </p:nvPr>
        </p:nvSpPr>
        <p:spPr>
          <a:xfrm>
            <a:off x="192400" y="1528391"/>
            <a:ext cx="4132200" cy="32922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223" name="Google Shape;223;p19"/>
          <p:cNvSpPr txBox="1">
            <a:spLocks noGrp="1"/>
          </p:cNvSpPr>
          <p:nvPr>
            <p:ph type="body" idx="2"/>
          </p:nvPr>
        </p:nvSpPr>
        <p:spPr>
          <a:xfrm>
            <a:off x="4796625" y="1520950"/>
            <a:ext cx="4132200" cy="32922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224" name="Google Shape;224;p19"/>
          <p:cNvSpPr txBox="1">
            <a:spLocks noGrp="1"/>
          </p:cNvSpPr>
          <p:nvPr>
            <p:ph type="title" idx="3"/>
          </p:nvPr>
        </p:nvSpPr>
        <p:spPr>
          <a:xfrm>
            <a:off x="201562" y="770512"/>
            <a:ext cx="4132200" cy="641400"/>
          </a:xfrm>
          <a:prstGeom prst="rect">
            <a:avLst/>
          </a:prstGeom>
        </p:spPr>
        <p:txBody>
          <a:bodyPr spcFirstLastPara="1" wrap="square" lIns="91425" tIns="91425" rIns="91425" bIns="91425" anchor="ctr" anchorCtr="0">
            <a:noAutofit/>
          </a:bodyPr>
          <a:lstStyle>
            <a:lvl1pPr lvl="0">
              <a:spcBef>
                <a:spcPts val="0"/>
              </a:spcBef>
              <a:spcAft>
                <a:spcPts val="0"/>
              </a:spcAft>
              <a:buNone/>
              <a:defRPr sz="2400">
                <a:solidFill>
                  <a:schemeClr val="accent5"/>
                </a:solidFill>
                <a:latin typeface="Open Sans" panose="020B0606030504020204"/>
                <a:ea typeface="Open Sans" panose="020B0606030504020204"/>
                <a:cs typeface="Open Sans" panose="020B0606030504020204"/>
                <a:sym typeface="Open Sans" panose="020B0606030504020204"/>
              </a:defRPr>
            </a:lvl1pPr>
            <a:lvl2pPr lvl="1">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25" name="Google Shape;225;p19"/>
          <p:cNvSpPr txBox="1">
            <a:spLocks noGrp="1"/>
          </p:cNvSpPr>
          <p:nvPr>
            <p:ph type="title" idx="4"/>
          </p:nvPr>
        </p:nvSpPr>
        <p:spPr>
          <a:xfrm>
            <a:off x="4796748" y="770512"/>
            <a:ext cx="4132200" cy="641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chemeClr val="accent5"/>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arn About It - 1 column w/ picture right">
  <p:cSld name="CUSTOM_10_1_1_1_1_1_1_1_1_1_1_2">
    <p:spTree>
      <p:nvGrpSpPr>
        <p:cNvPr id="1" name="Shape 226"/>
        <p:cNvGrpSpPr/>
        <p:nvPr/>
      </p:nvGrpSpPr>
      <p:grpSpPr>
        <a:xfrm>
          <a:off x="0" y="0"/>
          <a:ext cx="0" cy="0"/>
          <a:chOff x="0" y="0"/>
          <a:chExt cx="0" cy="0"/>
        </a:xfrm>
      </p:grpSpPr>
      <p:sp>
        <p:nvSpPr>
          <p:cNvPr id="227" name="Google Shape;227;p20"/>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20"/>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29" name="Google Shape;229;p20"/>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30" name="Google Shape;230;p20"/>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31" name="Google Shape;231;p20"/>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32" name="Google Shape;232;p20"/>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33" name="Google Shape;233;p20"/>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34" name="Google Shape;234;p20"/>
          <p:cNvPicPr preferRelativeResize="0"/>
          <p:nvPr/>
        </p:nvPicPr>
        <p:blipFill>
          <a:blip r:embed="rId8"/>
          <a:stretch>
            <a:fillRect/>
          </a:stretch>
        </p:blipFill>
        <p:spPr>
          <a:xfrm>
            <a:off x="7908861" y="273606"/>
            <a:ext cx="831223" cy="207050"/>
          </a:xfrm>
          <a:prstGeom prst="rect">
            <a:avLst/>
          </a:prstGeom>
          <a:noFill/>
          <a:ln>
            <a:noFill/>
          </a:ln>
        </p:spPr>
      </p:pic>
      <p:sp>
        <p:nvSpPr>
          <p:cNvPr id="235" name="Google Shape;235;p20"/>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 name="Google Shape;236;p20"/>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37" name="Google Shape;237;p20"/>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39" name="Google Shape;239;p20"/>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40" name="Google Shape;240;p20"/>
          <p:cNvSpPr txBox="1">
            <a:spLocks noGrp="1"/>
          </p:cNvSpPr>
          <p:nvPr>
            <p:ph type="body" idx="1"/>
          </p:nvPr>
        </p:nvSpPr>
        <p:spPr>
          <a:xfrm>
            <a:off x="151425" y="766675"/>
            <a:ext cx="4759500" cy="40629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General Chemistry Generic Cover Slide">
  <p:cSld name="TITLE_2_1_2">
    <p:bg>
      <p:bgPr>
        <a:solidFill>
          <a:srgbClr val="00BEFF"/>
        </a:solidFill>
        <a:effectLst/>
      </p:bgPr>
    </p:bg>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mt="24000"/>
          </a:blip>
          <a:stretch>
            <a:fillRect/>
          </a:stretch>
        </p:blipFill>
        <p:spPr>
          <a:xfrm>
            <a:off x="7127525" y="599825"/>
            <a:ext cx="1654525" cy="2229100"/>
          </a:xfrm>
          <a:prstGeom prst="rect">
            <a:avLst/>
          </a:prstGeom>
          <a:noFill/>
          <a:ln>
            <a:noFill/>
          </a:ln>
        </p:spPr>
      </p:pic>
      <p:pic>
        <p:nvPicPr>
          <p:cNvPr id="19" name="Google Shape;19;p3"/>
          <p:cNvPicPr preferRelativeResize="0"/>
          <p:nvPr/>
        </p:nvPicPr>
        <p:blipFill>
          <a:blip r:embed="rId3"/>
          <a:stretch>
            <a:fillRect/>
          </a:stretch>
        </p:blipFill>
        <p:spPr>
          <a:xfrm>
            <a:off x="514007" y="564750"/>
            <a:ext cx="1730353" cy="430999"/>
          </a:xfrm>
          <a:prstGeom prst="rect">
            <a:avLst/>
          </a:prstGeom>
          <a:noFill/>
          <a:ln>
            <a:noFill/>
          </a:ln>
        </p:spPr>
      </p:pic>
      <p:sp>
        <p:nvSpPr>
          <p:cNvPr id="20" name="Google Shape;20;p3"/>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1" name="Google Shape;21;p3"/>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General Chemistry [1/2]</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22" name="Google Shape;22;p3"/>
          <p:cNvGrpSpPr/>
          <p:nvPr/>
        </p:nvGrpSpPr>
        <p:grpSpPr>
          <a:xfrm>
            <a:off x="-115696" y="4288024"/>
            <a:ext cx="726600" cy="426600"/>
            <a:chOff x="-115696" y="4288024"/>
            <a:chExt cx="726600" cy="426600"/>
          </a:xfrm>
        </p:grpSpPr>
        <p:sp>
          <p:nvSpPr>
            <p:cNvPr id="23" name="Google Shape;23;p3"/>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stretch>
              <a:fillRect/>
            </a:stretch>
          </p:blipFill>
          <p:spPr>
            <a:xfrm>
              <a:off x="291550" y="4352925"/>
              <a:ext cx="221300" cy="298150"/>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arn About It - 1 column w/ picture left">
  <p:cSld name="CUSTOM_10_1_1_1_1_1_1_1_1_1_1_2_1">
    <p:spTree>
      <p:nvGrpSpPr>
        <p:cNvPr id="1" name="Shape 241"/>
        <p:cNvGrpSpPr/>
        <p:nvPr/>
      </p:nvGrpSpPr>
      <p:grpSpPr>
        <a:xfrm>
          <a:off x="0" y="0"/>
          <a:ext cx="0" cy="0"/>
          <a:chOff x="0" y="0"/>
          <a:chExt cx="0" cy="0"/>
        </a:xfrm>
      </p:grpSpPr>
      <p:sp>
        <p:nvSpPr>
          <p:cNvPr id="242" name="Google Shape;242;p21"/>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3" name="Google Shape;243;p21"/>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44" name="Google Shape;244;p21"/>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45" name="Google Shape;245;p21"/>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46" name="Google Shape;246;p21"/>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47" name="Google Shape;247;p21"/>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48" name="Google Shape;248;p21"/>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49" name="Google Shape;249;p21"/>
          <p:cNvPicPr preferRelativeResize="0"/>
          <p:nvPr/>
        </p:nvPicPr>
        <p:blipFill>
          <a:blip r:embed="rId8"/>
          <a:stretch>
            <a:fillRect/>
          </a:stretch>
        </p:blipFill>
        <p:spPr>
          <a:xfrm>
            <a:off x="7908861" y="273606"/>
            <a:ext cx="831223" cy="207050"/>
          </a:xfrm>
          <a:prstGeom prst="rect">
            <a:avLst/>
          </a:prstGeom>
          <a:noFill/>
          <a:ln>
            <a:noFill/>
          </a:ln>
        </p:spPr>
      </p:pic>
      <p:sp>
        <p:nvSpPr>
          <p:cNvPr id="250" name="Google Shape;250;p21"/>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21"/>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52" name="Google Shape;252;p21"/>
          <p:cNvSpPr/>
          <p:nvPr/>
        </p:nvSpPr>
        <p:spPr>
          <a:xfrm>
            <a:off x="-9700" y="5076826"/>
            <a:ext cx="9153600" cy="672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54" name="Google Shape;254;p21"/>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55" name="Google Shape;255;p21"/>
          <p:cNvSpPr txBox="1">
            <a:spLocks noGrp="1"/>
          </p:cNvSpPr>
          <p:nvPr>
            <p:ph type="body" idx="1"/>
          </p:nvPr>
        </p:nvSpPr>
        <p:spPr>
          <a:xfrm>
            <a:off x="4214675" y="766675"/>
            <a:ext cx="4805100" cy="40629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arn about It - One Column with Quote on Left">
  <p:cSld name="CUSTOM_10_1_1_1_1_1_1_1_1_1_1_1">
    <p:spTree>
      <p:nvGrpSpPr>
        <p:cNvPr id="1" name="Shape 256"/>
        <p:cNvGrpSpPr/>
        <p:nvPr/>
      </p:nvGrpSpPr>
      <p:grpSpPr>
        <a:xfrm>
          <a:off x="0" y="0"/>
          <a:ext cx="0" cy="0"/>
          <a:chOff x="0" y="0"/>
          <a:chExt cx="0" cy="0"/>
        </a:xfrm>
      </p:grpSpPr>
      <p:sp>
        <p:nvSpPr>
          <p:cNvPr id="257" name="Google Shape;257;p22"/>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22"/>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59" name="Google Shape;259;p22"/>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60" name="Google Shape;260;p22"/>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61" name="Google Shape;261;p22"/>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62" name="Google Shape;262;p22"/>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63" name="Google Shape;263;p22"/>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64" name="Google Shape;264;p22"/>
          <p:cNvPicPr preferRelativeResize="0"/>
          <p:nvPr/>
        </p:nvPicPr>
        <p:blipFill>
          <a:blip r:embed="rId8"/>
          <a:stretch>
            <a:fillRect/>
          </a:stretch>
        </p:blipFill>
        <p:spPr>
          <a:xfrm>
            <a:off x="7908861" y="273606"/>
            <a:ext cx="831223" cy="207050"/>
          </a:xfrm>
          <a:prstGeom prst="rect">
            <a:avLst/>
          </a:prstGeom>
          <a:noFill/>
          <a:ln>
            <a:noFill/>
          </a:ln>
        </p:spPr>
      </p:pic>
      <p:sp>
        <p:nvSpPr>
          <p:cNvPr id="265" name="Google Shape;265;p22"/>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22"/>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67" name="Google Shape;267;p2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68" name="Google Shape;268;p22"/>
          <p:cNvSpPr/>
          <p:nvPr/>
        </p:nvSpPr>
        <p:spPr>
          <a:xfrm>
            <a:off x="6287600" y="964500"/>
            <a:ext cx="2685900" cy="370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22"/>
          <p:cNvGrpSpPr/>
          <p:nvPr/>
        </p:nvGrpSpPr>
        <p:grpSpPr>
          <a:xfrm>
            <a:off x="6430137" y="3278099"/>
            <a:ext cx="2400845" cy="1393501"/>
            <a:chOff x="6623400" y="3679849"/>
            <a:chExt cx="2400845" cy="1393501"/>
          </a:xfrm>
        </p:grpSpPr>
        <p:pic>
          <p:nvPicPr>
            <p:cNvPr id="270" name="Google Shape;270;p22"/>
            <p:cNvPicPr preferRelativeResize="0"/>
            <p:nvPr/>
          </p:nvPicPr>
          <p:blipFill>
            <a:blip r:embed="rId10">
              <a:alphaModFix amt="25000"/>
            </a:blip>
            <a:stretch>
              <a:fillRect/>
            </a:stretch>
          </p:blipFill>
          <p:spPr>
            <a:xfrm rot="-4301191">
              <a:off x="7914338" y="4700267"/>
              <a:ext cx="343674" cy="319515"/>
            </a:xfrm>
            <a:prstGeom prst="rect">
              <a:avLst/>
            </a:prstGeom>
            <a:noFill/>
            <a:ln>
              <a:noFill/>
            </a:ln>
          </p:spPr>
        </p:pic>
        <p:pic>
          <p:nvPicPr>
            <p:cNvPr id="271" name="Google Shape;271;p22"/>
            <p:cNvPicPr preferRelativeResize="0"/>
            <p:nvPr/>
          </p:nvPicPr>
          <p:blipFill>
            <a:blip r:embed="rId11">
              <a:alphaModFix amt="25000"/>
            </a:blip>
            <a:stretch>
              <a:fillRect/>
            </a:stretch>
          </p:blipFill>
          <p:spPr>
            <a:xfrm rot="-1008095">
              <a:off x="6886992" y="3850272"/>
              <a:ext cx="216316" cy="279655"/>
            </a:xfrm>
            <a:prstGeom prst="rect">
              <a:avLst/>
            </a:prstGeom>
            <a:noFill/>
            <a:ln>
              <a:noFill/>
            </a:ln>
          </p:spPr>
        </p:pic>
        <p:pic>
          <p:nvPicPr>
            <p:cNvPr id="272" name="Google Shape;272;p22"/>
            <p:cNvPicPr preferRelativeResize="0"/>
            <p:nvPr/>
          </p:nvPicPr>
          <p:blipFill>
            <a:blip r:embed="rId12">
              <a:alphaModFix amt="25000"/>
            </a:blip>
            <a:stretch>
              <a:fillRect/>
            </a:stretch>
          </p:blipFill>
          <p:spPr>
            <a:xfrm>
              <a:off x="8723945" y="4576149"/>
              <a:ext cx="300300" cy="219870"/>
            </a:xfrm>
            <a:prstGeom prst="rect">
              <a:avLst/>
            </a:prstGeom>
            <a:noFill/>
            <a:ln>
              <a:noFill/>
            </a:ln>
          </p:spPr>
        </p:pic>
        <p:pic>
          <p:nvPicPr>
            <p:cNvPr id="273" name="Google Shape;273;p22"/>
            <p:cNvPicPr preferRelativeResize="0"/>
            <p:nvPr/>
          </p:nvPicPr>
          <p:blipFill>
            <a:blip r:embed="rId13">
              <a:alphaModFix amt="25000"/>
            </a:blip>
            <a:stretch>
              <a:fillRect/>
            </a:stretch>
          </p:blipFill>
          <p:spPr>
            <a:xfrm rot="372643">
              <a:off x="8622775" y="3693792"/>
              <a:ext cx="272557" cy="272531"/>
            </a:xfrm>
            <a:prstGeom prst="rect">
              <a:avLst/>
            </a:prstGeom>
            <a:noFill/>
            <a:ln>
              <a:noFill/>
            </a:ln>
          </p:spPr>
        </p:pic>
        <p:pic>
          <p:nvPicPr>
            <p:cNvPr id="274" name="Google Shape;274;p22"/>
            <p:cNvPicPr preferRelativeResize="0"/>
            <p:nvPr/>
          </p:nvPicPr>
          <p:blipFill>
            <a:blip r:embed="rId14">
              <a:alphaModFix amt="25000"/>
            </a:blip>
            <a:stretch>
              <a:fillRect/>
            </a:stretch>
          </p:blipFill>
          <p:spPr>
            <a:xfrm rot="-1057666">
              <a:off x="7663105" y="4133495"/>
              <a:ext cx="270614" cy="276574"/>
            </a:xfrm>
            <a:prstGeom prst="rect">
              <a:avLst/>
            </a:prstGeom>
            <a:noFill/>
            <a:ln>
              <a:noFill/>
            </a:ln>
          </p:spPr>
        </p:pic>
        <p:pic>
          <p:nvPicPr>
            <p:cNvPr id="275" name="Google Shape;275;p22"/>
            <p:cNvPicPr preferRelativeResize="0"/>
            <p:nvPr/>
          </p:nvPicPr>
          <p:blipFill>
            <a:blip r:embed="rId15">
              <a:alphaModFix amt="25000"/>
            </a:blip>
            <a:stretch>
              <a:fillRect/>
            </a:stretch>
          </p:blipFill>
          <p:spPr>
            <a:xfrm rot="908710">
              <a:off x="6670393" y="4492419"/>
              <a:ext cx="421714" cy="415764"/>
            </a:xfrm>
            <a:prstGeom prst="rect">
              <a:avLst/>
            </a:prstGeom>
            <a:noFill/>
            <a:ln>
              <a:noFill/>
            </a:ln>
          </p:spPr>
        </p:pic>
      </p:grpSp>
      <p:sp>
        <p:nvSpPr>
          <p:cNvPr id="276" name="Google Shape;276;p22"/>
          <p:cNvSpPr txBox="1">
            <a:spLocks noGrp="1"/>
          </p:cNvSpPr>
          <p:nvPr>
            <p:ph type="title"/>
          </p:nvPr>
        </p:nvSpPr>
        <p:spPr>
          <a:xfrm>
            <a:off x="6430100" y="1172775"/>
            <a:ext cx="2400900" cy="3353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600" b="0">
                <a:solidFill>
                  <a:srgbClr val="0056B3"/>
                </a:solidFill>
                <a:latin typeface="Barlow Medium" panose="00000600000000000000"/>
                <a:ea typeface="Barlow Medium" panose="00000600000000000000"/>
                <a:cs typeface="Barlow Medium" panose="00000600000000000000"/>
                <a:sym typeface="Barlow Medium" panose="000006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77" name="Google Shape;277;p22"/>
          <p:cNvSpPr txBox="1">
            <a:spLocks noGrp="1"/>
          </p:cNvSpPr>
          <p:nvPr>
            <p:ph type="body" idx="1"/>
          </p:nvPr>
        </p:nvSpPr>
        <p:spPr>
          <a:xfrm>
            <a:off x="151425" y="766675"/>
            <a:ext cx="5955600" cy="40629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278" name="Google Shape;278;p22"/>
          <p:cNvSpPr txBox="1">
            <a:spLocks noGrp="1"/>
          </p:cNvSpPr>
          <p:nvPr>
            <p:ph type="title" idx="2"/>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arn about It - One Column with Quote on Right">
  <p:cSld name="CUSTOM_10_1_1_1_1_1_1_1_1_1_1_1_1">
    <p:spTree>
      <p:nvGrpSpPr>
        <p:cNvPr id="1" name="Shape 279"/>
        <p:cNvGrpSpPr/>
        <p:nvPr/>
      </p:nvGrpSpPr>
      <p:grpSpPr>
        <a:xfrm>
          <a:off x="0" y="0"/>
          <a:ext cx="0" cy="0"/>
          <a:chOff x="0" y="0"/>
          <a:chExt cx="0" cy="0"/>
        </a:xfrm>
      </p:grpSpPr>
      <p:sp>
        <p:nvSpPr>
          <p:cNvPr id="280" name="Google Shape;280;p23"/>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23"/>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282" name="Google Shape;282;p23"/>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283" name="Google Shape;283;p23"/>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284" name="Google Shape;284;p23"/>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285" name="Google Shape;285;p23"/>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286" name="Google Shape;286;p23"/>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287" name="Google Shape;287;p23"/>
          <p:cNvPicPr preferRelativeResize="0"/>
          <p:nvPr/>
        </p:nvPicPr>
        <p:blipFill>
          <a:blip r:embed="rId8"/>
          <a:stretch>
            <a:fillRect/>
          </a:stretch>
        </p:blipFill>
        <p:spPr>
          <a:xfrm>
            <a:off x="7908861" y="273606"/>
            <a:ext cx="831223" cy="207050"/>
          </a:xfrm>
          <a:prstGeom prst="rect">
            <a:avLst/>
          </a:prstGeom>
          <a:noFill/>
          <a:ln>
            <a:noFill/>
          </a:ln>
        </p:spPr>
      </p:pic>
      <p:sp>
        <p:nvSpPr>
          <p:cNvPr id="288" name="Google Shape;288;p23"/>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23"/>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290" name="Google Shape;290;p2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291" name="Google Shape;291;p23"/>
          <p:cNvSpPr/>
          <p:nvPr/>
        </p:nvSpPr>
        <p:spPr>
          <a:xfrm>
            <a:off x="173098" y="998400"/>
            <a:ext cx="2685900" cy="370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3"/>
          <p:cNvGrpSpPr/>
          <p:nvPr/>
        </p:nvGrpSpPr>
        <p:grpSpPr>
          <a:xfrm>
            <a:off x="315635" y="3311999"/>
            <a:ext cx="2400845" cy="1393501"/>
            <a:chOff x="6623400" y="3679849"/>
            <a:chExt cx="2400845" cy="1393501"/>
          </a:xfrm>
        </p:grpSpPr>
        <p:pic>
          <p:nvPicPr>
            <p:cNvPr id="293" name="Google Shape;293;p23"/>
            <p:cNvPicPr preferRelativeResize="0"/>
            <p:nvPr/>
          </p:nvPicPr>
          <p:blipFill>
            <a:blip r:embed="rId10">
              <a:alphaModFix amt="25000"/>
            </a:blip>
            <a:stretch>
              <a:fillRect/>
            </a:stretch>
          </p:blipFill>
          <p:spPr>
            <a:xfrm rot="-4301191">
              <a:off x="7914338" y="4700267"/>
              <a:ext cx="343674" cy="319515"/>
            </a:xfrm>
            <a:prstGeom prst="rect">
              <a:avLst/>
            </a:prstGeom>
            <a:noFill/>
            <a:ln>
              <a:noFill/>
            </a:ln>
          </p:spPr>
        </p:pic>
        <p:pic>
          <p:nvPicPr>
            <p:cNvPr id="294" name="Google Shape;294;p23"/>
            <p:cNvPicPr preferRelativeResize="0"/>
            <p:nvPr/>
          </p:nvPicPr>
          <p:blipFill>
            <a:blip r:embed="rId11">
              <a:alphaModFix amt="25000"/>
            </a:blip>
            <a:stretch>
              <a:fillRect/>
            </a:stretch>
          </p:blipFill>
          <p:spPr>
            <a:xfrm rot="-1008095">
              <a:off x="6886992" y="3850272"/>
              <a:ext cx="216316" cy="279655"/>
            </a:xfrm>
            <a:prstGeom prst="rect">
              <a:avLst/>
            </a:prstGeom>
            <a:noFill/>
            <a:ln>
              <a:noFill/>
            </a:ln>
          </p:spPr>
        </p:pic>
        <p:pic>
          <p:nvPicPr>
            <p:cNvPr id="295" name="Google Shape;295;p23"/>
            <p:cNvPicPr preferRelativeResize="0"/>
            <p:nvPr/>
          </p:nvPicPr>
          <p:blipFill>
            <a:blip r:embed="rId12">
              <a:alphaModFix amt="25000"/>
            </a:blip>
            <a:stretch>
              <a:fillRect/>
            </a:stretch>
          </p:blipFill>
          <p:spPr>
            <a:xfrm>
              <a:off x="8723945" y="4576149"/>
              <a:ext cx="300300" cy="219870"/>
            </a:xfrm>
            <a:prstGeom prst="rect">
              <a:avLst/>
            </a:prstGeom>
            <a:noFill/>
            <a:ln>
              <a:noFill/>
            </a:ln>
          </p:spPr>
        </p:pic>
        <p:pic>
          <p:nvPicPr>
            <p:cNvPr id="296" name="Google Shape;296;p23"/>
            <p:cNvPicPr preferRelativeResize="0"/>
            <p:nvPr/>
          </p:nvPicPr>
          <p:blipFill>
            <a:blip r:embed="rId13">
              <a:alphaModFix amt="25000"/>
            </a:blip>
            <a:stretch>
              <a:fillRect/>
            </a:stretch>
          </p:blipFill>
          <p:spPr>
            <a:xfrm rot="372643">
              <a:off x="8622775" y="3693792"/>
              <a:ext cx="272557" cy="272531"/>
            </a:xfrm>
            <a:prstGeom prst="rect">
              <a:avLst/>
            </a:prstGeom>
            <a:noFill/>
            <a:ln>
              <a:noFill/>
            </a:ln>
          </p:spPr>
        </p:pic>
        <p:pic>
          <p:nvPicPr>
            <p:cNvPr id="297" name="Google Shape;297;p23"/>
            <p:cNvPicPr preferRelativeResize="0"/>
            <p:nvPr/>
          </p:nvPicPr>
          <p:blipFill>
            <a:blip r:embed="rId14">
              <a:alphaModFix amt="25000"/>
            </a:blip>
            <a:stretch>
              <a:fillRect/>
            </a:stretch>
          </p:blipFill>
          <p:spPr>
            <a:xfrm rot="-1057666">
              <a:off x="7663105" y="4133495"/>
              <a:ext cx="270614" cy="276574"/>
            </a:xfrm>
            <a:prstGeom prst="rect">
              <a:avLst/>
            </a:prstGeom>
            <a:noFill/>
            <a:ln>
              <a:noFill/>
            </a:ln>
          </p:spPr>
        </p:pic>
        <p:pic>
          <p:nvPicPr>
            <p:cNvPr id="298" name="Google Shape;298;p23"/>
            <p:cNvPicPr preferRelativeResize="0"/>
            <p:nvPr/>
          </p:nvPicPr>
          <p:blipFill>
            <a:blip r:embed="rId15">
              <a:alphaModFix amt="25000"/>
            </a:blip>
            <a:stretch>
              <a:fillRect/>
            </a:stretch>
          </p:blipFill>
          <p:spPr>
            <a:xfrm rot="908710">
              <a:off x="6670393" y="4492419"/>
              <a:ext cx="421714" cy="415764"/>
            </a:xfrm>
            <a:prstGeom prst="rect">
              <a:avLst/>
            </a:prstGeom>
            <a:noFill/>
            <a:ln>
              <a:noFill/>
            </a:ln>
          </p:spPr>
        </p:pic>
      </p:grpSp>
      <p:sp>
        <p:nvSpPr>
          <p:cNvPr id="299" name="Google Shape;299;p23"/>
          <p:cNvSpPr txBox="1">
            <a:spLocks noGrp="1"/>
          </p:cNvSpPr>
          <p:nvPr>
            <p:ph type="body" idx="1"/>
          </p:nvPr>
        </p:nvSpPr>
        <p:spPr>
          <a:xfrm>
            <a:off x="3014400" y="766675"/>
            <a:ext cx="5955600" cy="40629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300" name="Google Shape;300;p23"/>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301" name="Google Shape;301;p23"/>
          <p:cNvSpPr txBox="1">
            <a:spLocks noGrp="1"/>
          </p:cNvSpPr>
          <p:nvPr>
            <p:ph type="title" idx="2"/>
          </p:nvPr>
        </p:nvSpPr>
        <p:spPr>
          <a:xfrm>
            <a:off x="315525" y="1172775"/>
            <a:ext cx="2400900" cy="3353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2600" b="0">
                <a:solidFill>
                  <a:srgbClr val="0056B3"/>
                </a:solidFill>
                <a:latin typeface="Barlow Medium" panose="00000600000000000000"/>
                <a:ea typeface="Barlow Medium" panose="00000600000000000000"/>
                <a:cs typeface="Barlow Medium" panose="00000600000000000000"/>
                <a:sym typeface="Barlow Medium" panose="00000600000000000000"/>
              </a:defRPr>
            </a:lvl1pPr>
            <a:lvl2pPr lvl="1">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cons">
  <p:cSld name="CUSTOM_8">
    <p:spTree>
      <p:nvGrpSpPr>
        <p:cNvPr id="1" name="Shape 302"/>
        <p:cNvGrpSpPr/>
        <p:nvPr/>
      </p:nvGrpSpPr>
      <p:grpSpPr>
        <a:xfrm>
          <a:off x="0" y="0"/>
          <a:ext cx="0" cy="0"/>
          <a:chOff x="0" y="0"/>
          <a:chExt cx="0" cy="0"/>
        </a:xfrm>
      </p:grpSpPr>
      <p:sp>
        <p:nvSpPr>
          <p:cNvPr id="303" name="Google Shape;303;p24"/>
          <p:cNvSpPr txBox="1"/>
          <p:nvPr/>
        </p:nvSpPr>
        <p:spPr>
          <a:xfrm>
            <a:off x="587437" y="124650"/>
            <a:ext cx="5181900" cy="86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b="1">
                <a:solidFill>
                  <a:srgbClr val="0563C1"/>
                </a:solidFill>
                <a:latin typeface="Barlow" panose="00000500000000000000"/>
                <a:ea typeface="Barlow" panose="00000500000000000000"/>
                <a:cs typeface="Barlow" panose="00000500000000000000"/>
                <a:sym typeface="Barlow" panose="00000500000000000000"/>
              </a:rPr>
              <a:t>Icons</a:t>
            </a:r>
            <a:endParaRPr sz="3000" b="1">
              <a:solidFill>
                <a:srgbClr val="0563C1"/>
              </a:solidFill>
              <a:latin typeface="Barlow" panose="00000500000000000000"/>
              <a:ea typeface="Barlow" panose="00000500000000000000"/>
              <a:cs typeface="Barlow" panose="00000500000000000000"/>
              <a:sym typeface="Barlow" panose="00000500000000000000"/>
            </a:endParaRPr>
          </a:p>
        </p:txBody>
      </p:sp>
      <p:sp>
        <p:nvSpPr>
          <p:cNvPr id="304" name="Google Shape;304;p2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arn about It - with picture">
  <p:cSld name="CUSTOM_10_1_1_1_1_1_1_1_1_1_1_1_1_1">
    <p:spTree>
      <p:nvGrpSpPr>
        <p:cNvPr id="1" name="Shape 305"/>
        <p:cNvGrpSpPr/>
        <p:nvPr/>
      </p:nvGrpSpPr>
      <p:grpSpPr>
        <a:xfrm>
          <a:off x="0" y="0"/>
          <a:ext cx="0" cy="0"/>
          <a:chOff x="0" y="0"/>
          <a:chExt cx="0" cy="0"/>
        </a:xfrm>
      </p:grpSpPr>
      <p:sp>
        <p:nvSpPr>
          <p:cNvPr id="306" name="Google Shape;306;p25"/>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25"/>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308" name="Google Shape;308;p25"/>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309" name="Google Shape;309;p25"/>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310" name="Google Shape;310;p25"/>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311" name="Google Shape;311;p25"/>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312" name="Google Shape;312;p25"/>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313" name="Google Shape;313;p25"/>
          <p:cNvPicPr preferRelativeResize="0"/>
          <p:nvPr/>
        </p:nvPicPr>
        <p:blipFill>
          <a:blip r:embed="rId8"/>
          <a:stretch>
            <a:fillRect/>
          </a:stretch>
        </p:blipFill>
        <p:spPr>
          <a:xfrm>
            <a:off x="7908861" y="273606"/>
            <a:ext cx="831223" cy="207050"/>
          </a:xfrm>
          <a:prstGeom prst="rect">
            <a:avLst/>
          </a:prstGeom>
          <a:noFill/>
          <a:ln>
            <a:noFill/>
          </a:ln>
        </p:spPr>
      </p:pic>
      <p:sp>
        <p:nvSpPr>
          <p:cNvPr id="314" name="Google Shape;314;p25"/>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25"/>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316" name="Google Shape;316;p2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17" name="Google Shape;317;p25"/>
          <p:cNvSpPr txBox="1">
            <a:spLocks noGrp="1"/>
          </p:cNvSpPr>
          <p:nvPr>
            <p:ph type="title"/>
          </p:nvPr>
        </p:nvSpPr>
        <p:spPr>
          <a:xfrm>
            <a:off x="787950" y="100775"/>
            <a:ext cx="6819000" cy="53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wledge Check Question">
  <p:cSld name="CUSTOM_10_1_1_1_1_1_1_1_1_1_1_1_1_1_1">
    <p:spTree>
      <p:nvGrpSpPr>
        <p:cNvPr id="1" name="Shape 318"/>
        <p:cNvGrpSpPr/>
        <p:nvPr/>
      </p:nvGrpSpPr>
      <p:grpSpPr>
        <a:xfrm>
          <a:off x="0" y="0"/>
          <a:ext cx="0" cy="0"/>
          <a:chOff x="0" y="0"/>
          <a:chExt cx="0" cy="0"/>
        </a:xfrm>
      </p:grpSpPr>
      <p:sp>
        <p:nvSpPr>
          <p:cNvPr id="319" name="Google Shape;319;p26"/>
          <p:cNvSpPr/>
          <p:nvPr/>
        </p:nvSpPr>
        <p:spPr>
          <a:xfrm>
            <a:off x="-27" y="-19087"/>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rot="-5400000" flipH="1">
            <a:off x="4709595" y="802661"/>
            <a:ext cx="5178317" cy="3690569"/>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22" name="Google Shape;322;p26"/>
          <p:cNvSpPr/>
          <p:nvPr/>
        </p:nvSpPr>
        <p:spPr>
          <a:xfrm flipH="1">
            <a:off x="4" y="4392602"/>
            <a:ext cx="1020835" cy="750907"/>
          </a:xfrm>
          <a:custGeom>
            <a:avLst/>
            <a:gdLst/>
            <a:ahLst/>
            <a:cxnLst/>
            <a:rect l="l" t="t" r="r" b="b"/>
            <a:pathLst>
              <a:path w="15250" h="7108" extrusionOk="0">
                <a:moveTo>
                  <a:pt x="15250" y="0"/>
                </a:moveTo>
                <a:cubicBezTo>
                  <a:pt x="15107" y="0"/>
                  <a:pt x="14964" y="0"/>
                  <a:pt x="14820" y="4"/>
                </a:cubicBezTo>
                <a:cubicBezTo>
                  <a:pt x="11582" y="61"/>
                  <a:pt x="8285" y="555"/>
                  <a:pt x="5394" y="2019"/>
                </a:cubicBezTo>
                <a:cubicBezTo>
                  <a:pt x="3153" y="3146"/>
                  <a:pt x="1174" y="4917"/>
                  <a:pt x="0" y="7108"/>
                </a:cubicBezTo>
                <a:lnTo>
                  <a:pt x="15250" y="7108"/>
                </a:lnTo>
                <a:lnTo>
                  <a:pt x="15250" y="0"/>
                </a:lnTo>
                <a:close/>
              </a:path>
            </a:pathLst>
          </a:custGeom>
          <a:solidFill>
            <a:srgbClr val="244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26"/>
          <p:cNvPicPr preferRelativeResize="0"/>
          <p:nvPr/>
        </p:nvPicPr>
        <p:blipFill>
          <a:blip r:embed="rId2"/>
          <a:stretch>
            <a:fillRect/>
          </a:stretch>
        </p:blipFill>
        <p:spPr>
          <a:xfrm>
            <a:off x="7908861" y="273606"/>
            <a:ext cx="831223" cy="207050"/>
          </a:xfrm>
          <a:prstGeom prst="rect">
            <a:avLst/>
          </a:prstGeom>
          <a:noFill/>
          <a:ln>
            <a:noFill/>
          </a:ln>
        </p:spPr>
      </p:pic>
      <p:pic>
        <p:nvPicPr>
          <p:cNvPr id="324" name="Google Shape;324;p26"/>
          <p:cNvPicPr preferRelativeResize="0"/>
          <p:nvPr/>
        </p:nvPicPr>
        <p:blipFill>
          <a:blip r:embed="rId3"/>
          <a:stretch>
            <a:fillRect/>
          </a:stretch>
        </p:blipFill>
        <p:spPr>
          <a:xfrm>
            <a:off x="417150" y="1632775"/>
            <a:ext cx="1635475" cy="1877951"/>
          </a:xfrm>
          <a:prstGeom prst="rect">
            <a:avLst/>
          </a:prstGeom>
          <a:noFill/>
          <a:ln>
            <a:noFill/>
          </a:ln>
        </p:spPr>
      </p:pic>
      <p:sp>
        <p:nvSpPr>
          <p:cNvPr id="325" name="Google Shape;325;p26"/>
          <p:cNvSpPr txBox="1">
            <a:spLocks noGrp="1"/>
          </p:cNvSpPr>
          <p:nvPr>
            <p:ph type="body" idx="1"/>
          </p:nvPr>
        </p:nvSpPr>
        <p:spPr>
          <a:xfrm>
            <a:off x="2418850" y="632200"/>
            <a:ext cx="6441000" cy="3970500"/>
          </a:xfrm>
          <a:prstGeom prst="rect">
            <a:avLst/>
          </a:prstGeom>
        </p:spPr>
        <p:txBody>
          <a:bodyPr spcFirstLastPara="1" wrap="square" lIns="91425" tIns="91425" rIns="91425" bIns="91425" anchor="ctr" anchorCtr="0">
            <a:noAutofit/>
          </a:bodyPr>
          <a:lstStyle>
            <a:lvl1pPr marL="457200" lvl="0"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Clr>
                <a:srgbClr val="FFFFFF"/>
              </a:buClr>
              <a:buSzPts val="3000"/>
              <a:buFont typeface="Open Sans" panose="020B0606030504020204"/>
              <a:buChar char="■"/>
              <a:defRPr sz="3000" b="1">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ps">
  <p:cSld name="CUSTOM_10_1_1_1_1_1_1_1_1_1_1_1_1_1_1_2">
    <p:spTree>
      <p:nvGrpSpPr>
        <p:cNvPr id="1" name="Shape 326"/>
        <p:cNvGrpSpPr/>
        <p:nvPr/>
      </p:nvGrpSpPr>
      <p:grpSpPr>
        <a:xfrm>
          <a:off x="0" y="0"/>
          <a:ext cx="0" cy="0"/>
          <a:chOff x="0" y="0"/>
          <a:chExt cx="0" cy="0"/>
        </a:xfrm>
      </p:grpSpPr>
      <p:sp>
        <p:nvSpPr>
          <p:cNvPr id="327" name="Google Shape;327;p27"/>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29" name="Google Shape;329;p27"/>
          <p:cNvSpPr/>
          <p:nvPr/>
        </p:nvSpPr>
        <p:spPr>
          <a:xfrm rot="10800000" flipH="1">
            <a:off x="3506300" y="0"/>
            <a:ext cx="5637723" cy="4060226"/>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2324381" y="3373065"/>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056B3"/>
                </a:solidFill>
                <a:latin typeface="Barlow" panose="00000500000000000000"/>
                <a:ea typeface="Barlow" panose="00000500000000000000"/>
                <a:cs typeface="Barlow" panose="00000500000000000000"/>
                <a:sym typeface="Barlow" panose="00000500000000000000"/>
              </a:rPr>
              <a:t>Tips</a:t>
            </a:r>
            <a:endParaRPr sz="24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32" name="Google Shape;332;p27"/>
          <p:cNvPicPr preferRelativeResize="0"/>
          <p:nvPr/>
        </p:nvPicPr>
        <p:blipFill>
          <a:blip r:embed="rId2"/>
          <a:stretch>
            <a:fillRect/>
          </a:stretch>
        </p:blipFill>
        <p:spPr>
          <a:xfrm>
            <a:off x="7908861" y="273606"/>
            <a:ext cx="831223" cy="207050"/>
          </a:xfrm>
          <a:prstGeom prst="rect">
            <a:avLst/>
          </a:prstGeom>
          <a:noFill/>
          <a:ln>
            <a:noFill/>
          </a:ln>
        </p:spPr>
      </p:pic>
      <p:pic>
        <p:nvPicPr>
          <p:cNvPr id="333" name="Google Shape;333;p27"/>
          <p:cNvPicPr preferRelativeResize="0"/>
          <p:nvPr/>
        </p:nvPicPr>
        <p:blipFill>
          <a:blip r:embed="rId3"/>
          <a:stretch>
            <a:fillRect/>
          </a:stretch>
        </p:blipFill>
        <p:spPr>
          <a:xfrm>
            <a:off x="337479" y="1698825"/>
            <a:ext cx="1742751" cy="1990599"/>
          </a:xfrm>
          <a:prstGeom prst="rect">
            <a:avLst/>
          </a:prstGeom>
          <a:noFill/>
          <a:ln>
            <a:noFill/>
          </a:ln>
        </p:spPr>
      </p:pic>
      <p:sp>
        <p:nvSpPr>
          <p:cNvPr id="334" name="Google Shape;334;p27"/>
          <p:cNvSpPr txBox="1">
            <a:spLocks noGrp="1"/>
          </p:cNvSpPr>
          <p:nvPr>
            <p:ph type="body" idx="1"/>
          </p:nvPr>
        </p:nvSpPr>
        <p:spPr>
          <a:xfrm>
            <a:off x="2263100" y="749800"/>
            <a:ext cx="6596700" cy="38529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p">
  <p:cSld name="CUSTOM_10_1_1_1_1_1_1_1_1_1_1_1_1_1_1_2_1">
    <p:spTree>
      <p:nvGrpSpPr>
        <p:cNvPr id="1" name="Shape 335"/>
        <p:cNvGrpSpPr/>
        <p:nvPr/>
      </p:nvGrpSpPr>
      <p:grpSpPr>
        <a:xfrm>
          <a:off x="0" y="0"/>
          <a:ext cx="0" cy="0"/>
          <a:chOff x="0" y="0"/>
          <a:chExt cx="0" cy="0"/>
        </a:xfrm>
      </p:grpSpPr>
      <p:sp>
        <p:nvSpPr>
          <p:cNvPr id="336" name="Google Shape;336;p28"/>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38" name="Google Shape;338;p28"/>
          <p:cNvSpPr/>
          <p:nvPr/>
        </p:nvSpPr>
        <p:spPr>
          <a:xfrm rot="10800000" flipH="1">
            <a:off x="3506300" y="0"/>
            <a:ext cx="5637723" cy="4060226"/>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2324381" y="3373065"/>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056B3"/>
                </a:solidFill>
                <a:latin typeface="Barlow" panose="00000500000000000000"/>
                <a:ea typeface="Barlow" panose="00000500000000000000"/>
                <a:cs typeface="Barlow" panose="00000500000000000000"/>
                <a:sym typeface="Barlow" panose="00000500000000000000"/>
              </a:rPr>
              <a:t>Tip</a:t>
            </a:r>
            <a:endParaRPr sz="24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41" name="Google Shape;341;p28"/>
          <p:cNvPicPr preferRelativeResize="0"/>
          <p:nvPr/>
        </p:nvPicPr>
        <p:blipFill>
          <a:blip r:embed="rId2"/>
          <a:stretch>
            <a:fillRect/>
          </a:stretch>
        </p:blipFill>
        <p:spPr>
          <a:xfrm>
            <a:off x="7908861" y="273606"/>
            <a:ext cx="831223" cy="207050"/>
          </a:xfrm>
          <a:prstGeom prst="rect">
            <a:avLst/>
          </a:prstGeom>
          <a:noFill/>
          <a:ln>
            <a:noFill/>
          </a:ln>
        </p:spPr>
      </p:pic>
      <p:pic>
        <p:nvPicPr>
          <p:cNvPr id="342" name="Google Shape;342;p28"/>
          <p:cNvPicPr preferRelativeResize="0"/>
          <p:nvPr/>
        </p:nvPicPr>
        <p:blipFill>
          <a:blip r:embed="rId3"/>
          <a:stretch>
            <a:fillRect/>
          </a:stretch>
        </p:blipFill>
        <p:spPr>
          <a:xfrm>
            <a:off x="337479" y="1698825"/>
            <a:ext cx="1742751" cy="1990599"/>
          </a:xfrm>
          <a:prstGeom prst="rect">
            <a:avLst/>
          </a:prstGeom>
          <a:noFill/>
          <a:ln>
            <a:noFill/>
          </a:ln>
        </p:spPr>
      </p:pic>
      <p:sp>
        <p:nvSpPr>
          <p:cNvPr id="343" name="Google Shape;343;p28"/>
          <p:cNvSpPr txBox="1">
            <a:spLocks noGrp="1"/>
          </p:cNvSpPr>
          <p:nvPr>
            <p:ph type="body" idx="1"/>
          </p:nvPr>
        </p:nvSpPr>
        <p:spPr>
          <a:xfrm>
            <a:off x="2263100" y="749800"/>
            <a:ext cx="6596700" cy="3852900"/>
          </a:xfrm>
          <a:prstGeom prst="rect">
            <a:avLst/>
          </a:prstGeom>
        </p:spPr>
        <p:txBody>
          <a:bodyPr spcFirstLastPara="1" wrap="square" lIns="91425" tIns="91425" rIns="91425" bIns="91425" anchor="ctr" anchorCtr="0">
            <a:noAutofit/>
          </a:bodyPr>
          <a:lstStyle>
            <a:lvl1pPr marL="457200" lvl="0"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1pPr>
            <a:lvl2pPr marL="914400" lvl="1"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2pPr>
            <a:lvl3pPr marL="1371600" lvl="2"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3pPr>
            <a:lvl4pPr marL="1828800" lvl="3"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Clr>
                <a:srgbClr val="172D7B"/>
              </a:buClr>
              <a:buSzPts val="3000"/>
              <a:buFont typeface="Open Sans" panose="020B0606030504020204"/>
              <a:buChar char="■"/>
              <a:defRPr sz="3000">
                <a:solidFill>
                  <a:srgbClr val="172D7B"/>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member">
  <p:cSld name="CUSTOM_10_1_1_1_1_1_1_1_1_1_1_1_1_1_1_1">
    <p:spTree>
      <p:nvGrpSpPr>
        <p:cNvPr id="1" name="Shape 344"/>
        <p:cNvGrpSpPr/>
        <p:nvPr/>
      </p:nvGrpSpPr>
      <p:grpSpPr>
        <a:xfrm>
          <a:off x="0" y="0"/>
          <a:ext cx="0" cy="0"/>
          <a:chOff x="0" y="0"/>
          <a:chExt cx="0" cy="0"/>
        </a:xfrm>
      </p:grpSpPr>
      <p:sp>
        <p:nvSpPr>
          <p:cNvPr id="345" name="Google Shape;345;p29"/>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47" name="Google Shape;347;p29"/>
          <p:cNvSpPr/>
          <p:nvPr/>
        </p:nvSpPr>
        <p:spPr>
          <a:xfrm>
            <a:off x="5871881" y="3097815"/>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rot="5400000">
            <a:off x="-726905" y="733690"/>
            <a:ext cx="5178317" cy="372928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9" name="Google Shape;349;p29"/>
          <p:cNvPicPr preferRelativeResize="0"/>
          <p:nvPr/>
        </p:nvPicPr>
        <p:blipFill>
          <a:blip r:embed="rId2"/>
          <a:stretch>
            <a:fillRect/>
          </a:stretch>
        </p:blipFill>
        <p:spPr>
          <a:xfrm>
            <a:off x="7908861" y="273606"/>
            <a:ext cx="831223" cy="207050"/>
          </a:xfrm>
          <a:prstGeom prst="rect">
            <a:avLst/>
          </a:prstGeom>
          <a:noFill/>
          <a:ln>
            <a:noFill/>
          </a:ln>
        </p:spPr>
      </p:pic>
      <p:sp>
        <p:nvSpPr>
          <p:cNvPr id="350" name="Google Shape;350;p29"/>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056B3"/>
                </a:solidFill>
                <a:latin typeface="Barlow" panose="00000500000000000000"/>
                <a:ea typeface="Barlow" panose="00000500000000000000"/>
                <a:cs typeface="Barlow" panose="00000500000000000000"/>
                <a:sym typeface="Barlow" panose="00000500000000000000"/>
              </a:rPr>
              <a:t>Remember</a:t>
            </a:r>
            <a:endParaRPr sz="24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51" name="Google Shape;351;p29"/>
          <p:cNvPicPr preferRelativeResize="0"/>
          <p:nvPr/>
        </p:nvPicPr>
        <p:blipFill>
          <a:blip r:embed="rId3"/>
          <a:stretch>
            <a:fillRect/>
          </a:stretch>
        </p:blipFill>
        <p:spPr>
          <a:xfrm>
            <a:off x="413675" y="1943425"/>
            <a:ext cx="1312900" cy="1574000"/>
          </a:xfrm>
          <a:prstGeom prst="rect">
            <a:avLst/>
          </a:prstGeom>
          <a:noFill/>
          <a:ln>
            <a:noFill/>
          </a:ln>
        </p:spPr>
      </p:pic>
      <p:sp>
        <p:nvSpPr>
          <p:cNvPr id="352" name="Google Shape;352;p29"/>
          <p:cNvSpPr txBox="1">
            <a:spLocks noGrp="1"/>
          </p:cNvSpPr>
          <p:nvPr>
            <p:ph type="body" idx="1"/>
          </p:nvPr>
        </p:nvSpPr>
        <p:spPr>
          <a:xfrm>
            <a:off x="2263100" y="749800"/>
            <a:ext cx="6596700" cy="3852900"/>
          </a:xfrm>
          <a:prstGeom prst="rect">
            <a:avLst/>
          </a:prstGeom>
        </p:spPr>
        <p:txBody>
          <a:bodyPr spcFirstLastPara="1" wrap="square" lIns="91425" tIns="91425" rIns="91425" bIns="91425" anchor="ctr" anchorCtr="0">
            <a:noAutofit/>
          </a:bodyPr>
          <a:lstStyle>
            <a:lvl1pPr marL="457200" lvl="0"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172D7B"/>
              </a:buClr>
              <a:buSzPts val="2700"/>
              <a:buFont typeface="Open Sans" panose="020B0606030504020204"/>
              <a:buChar char="■"/>
              <a:defRPr sz="2700">
                <a:solidFill>
                  <a:srgbClr val="172D7B"/>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t us Practice w/o answer">
  <p:cSld name="CUSTOM_10_1_1_1_1_1_1_1_1_1_1_1_1_1_1_1_2">
    <p:spTree>
      <p:nvGrpSpPr>
        <p:cNvPr id="1" name="Shape 353"/>
        <p:cNvGrpSpPr/>
        <p:nvPr/>
      </p:nvGrpSpPr>
      <p:grpSpPr>
        <a:xfrm>
          <a:off x="0" y="0"/>
          <a:ext cx="0" cy="0"/>
          <a:chOff x="0" y="0"/>
          <a:chExt cx="0" cy="0"/>
        </a:xfrm>
      </p:grpSpPr>
      <p:sp>
        <p:nvSpPr>
          <p:cNvPr id="354" name="Google Shape;354;p30"/>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30"/>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357" name="Google Shape;357;p30"/>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358" name="Google Shape;358;p30"/>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359" name="Google Shape;359;p30"/>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360" name="Google Shape;360;p30"/>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361" name="Google Shape;361;p30"/>
          <p:cNvPicPr preferRelativeResize="0"/>
          <p:nvPr/>
        </p:nvPicPr>
        <p:blipFill>
          <a:blip r:embed="rId7">
            <a:alphaModFix amt="25000"/>
          </a:blip>
          <a:stretch>
            <a:fillRect/>
          </a:stretch>
        </p:blipFill>
        <p:spPr>
          <a:xfrm>
            <a:off x="7016408" y="53740"/>
            <a:ext cx="300300" cy="219870"/>
          </a:xfrm>
          <a:prstGeom prst="rect">
            <a:avLst/>
          </a:prstGeom>
          <a:noFill/>
          <a:ln>
            <a:noFill/>
          </a:ln>
        </p:spPr>
      </p:pic>
      <p:sp>
        <p:nvSpPr>
          <p:cNvPr id="362" name="Google Shape;362;p30"/>
          <p:cNvSpPr txBox="1"/>
          <p:nvPr/>
        </p:nvSpPr>
        <p:spPr>
          <a:xfrm>
            <a:off x="823500" y="9066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Let’s Practice!</a:t>
            </a:r>
            <a:endParaRPr sz="30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63" name="Google Shape;363;p30"/>
          <p:cNvPicPr preferRelativeResize="0"/>
          <p:nvPr/>
        </p:nvPicPr>
        <p:blipFill>
          <a:blip r:embed="rId8"/>
          <a:stretch>
            <a:fillRect/>
          </a:stretch>
        </p:blipFill>
        <p:spPr>
          <a:xfrm>
            <a:off x="7908861" y="273606"/>
            <a:ext cx="831223" cy="207050"/>
          </a:xfrm>
          <a:prstGeom prst="rect">
            <a:avLst/>
          </a:prstGeom>
          <a:noFill/>
          <a:ln>
            <a:noFill/>
          </a:ln>
        </p:spPr>
      </p:pic>
      <p:sp>
        <p:nvSpPr>
          <p:cNvPr id="364" name="Google Shape;364;p30"/>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65" name="Google Shape;365;p30"/>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30"/>
          <p:cNvPicPr preferRelativeResize="0"/>
          <p:nvPr/>
        </p:nvPicPr>
        <p:blipFill>
          <a:blip r:embed="rId9"/>
          <a:stretch>
            <a:fillRect/>
          </a:stretch>
        </p:blipFill>
        <p:spPr>
          <a:xfrm>
            <a:off x="277878" y="211777"/>
            <a:ext cx="307251" cy="307623"/>
          </a:xfrm>
          <a:prstGeom prst="rect">
            <a:avLst/>
          </a:prstGeom>
          <a:noFill/>
          <a:ln>
            <a:noFill/>
          </a:ln>
        </p:spPr>
      </p:pic>
      <p:sp>
        <p:nvSpPr>
          <p:cNvPr id="367" name="Google Shape;367;p30"/>
          <p:cNvSpPr txBox="1">
            <a:spLocks noGrp="1"/>
          </p:cNvSpPr>
          <p:nvPr>
            <p:ph type="body" idx="1"/>
          </p:nvPr>
        </p:nvSpPr>
        <p:spPr>
          <a:xfrm>
            <a:off x="192400" y="766663"/>
            <a:ext cx="8777400" cy="40629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Physics Generic Cover Slide">
  <p:cSld name="TITLE_2_1_1">
    <p:bg>
      <p:bgPr>
        <a:solidFill>
          <a:srgbClr val="00BEFF"/>
        </a:solidFill>
        <a:effectLst/>
      </p:bgPr>
    </p:bg>
    <p:spTree>
      <p:nvGrpSpPr>
        <p:cNvPr id="1" name="Shape 25"/>
        <p:cNvGrpSpPr/>
        <p:nvPr/>
      </p:nvGrpSpPr>
      <p:grpSpPr>
        <a:xfrm>
          <a:off x="0" y="0"/>
          <a:ext cx="0" cy="0"/>
          <a:chOff x="0" y="0"/>
          <a:chExt cx="0" cy="0"/>
        </a:xfrm>
      </p:grpSpPr>
      <p:pic>
        <p:nvPicPr>
          <p:cNvPr id="26" name="Google Shape;26;p4"/>
          <p:cNvPicPr preferRelativeResize="0"/>
          <p:nvPr/>
        </p:nvPicPr>
        <p:blipFill>
          <a:blip r:embed="rId2">
            <a:alphaModFix amt="23000"/>
          </a:blip>
          <a:stretch>
            <a:fillRect/>
          </a:stretch>
        </p:blipFill>
        <p:spPr>
          <a:xfrm>
            <a:off x="6617375" y="467175"/>
            <a:ext cx="2288500" cy="2192425"/>
          </a:xfrm>
          <a:prstGeom prst="rect">
            <a:avLst/>
          </a:prstGeom>
          <a:noFill/>
          <a:ln>
            <a:noFill/>
          </a:ln>
        </p:spPr>
      </p:pic>
      <p:pic>
        <p:nvPicPr>
          <p:cNvPr id="27" name="Google Shape;27;p4"/>
          <p:cNvPicPr preferRelativeResize="0"/>
          <p:nvPr/>
        </p:nvPicPr>
        <p:blipFill>
          <a:blip r:embed="rId3"/>
          <a:stretch>
            <a:fillRect/>
          </a:stretch>
        </p:blipFill>
        <p:spPr>
          <a:xfrm>
            <a:off x="514007" y="564750"/>
            <a:ext cx="1730353" cy="430999"/>
          </a:xfrm>
          <a:prstGeom prst="rect">
            <a:avLst/>
          </a:prstGeom>
          <a:noFill/>
          <a:ln>
            <a:noFill/>
          </a:ln>
        </p:spPr>
      </p:pic>
      <p:sp>
        <p:nvSpPr>
          <p:cNvPr id="28" name="Google Shape;28;p4"/>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29" name="Google Shape;29;p4"/>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General Physics [1/2]</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30" name="Google Shape;30;p4"/>
          <p:cNvGrpSpPr/>
          <p:nvPr/>
        </p:nvGrpSpPr>
        <p:grpSpPr>
          <a:xfrm>
            <a:off x="-115696" y="4288024"/>
            <a:ext cx="726600" cy="426600"/>
            <a:chOff x="-115696" y="4288024"/>
            <a:chExt cx="726600" cy="426600"/>
          </a:xfrm>
        </p:grpSpPr>
        <p:sp>
          <p:nvSpPr>
            <p:cNvPr id="31" name="Google Shape;31;p4"/>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4"/>
            <p:cNvPicPr preferRelativeResize="0"/>
            <p:nvPr/>
          </p:nvPicPr>
          <p:blipFill>
            <a:blip r:embed="rId2"/>
            <a:stretch>
              <a:fillRect/>
            </a:stretch>
          </p:blipFill>
          <p:spPr>
            <a:xfrm>
              <a:off x="219550" y="4352924"/>
              <a:ext cx="309050" cy="296075"/>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et us Practice w/ answer">
  <p:cSld name="CUSTOM_10_1_1_1_1_1_1_1_1_1_1_1_1_1_1_1_2_1">
    <p:spTree>
      <p:nvGrpSpPr>
        <p:cNvPr id="1" name="Shape 368"/>
        <p:cNvGrpSpPr/>
        <p:nvPr/>
      </p:nvGrpSpPr>
      <p:grpSpPr>
        <a:xfrm>
          <a:off x="0" y="0"/>
          <a:ext cx="0" cy="0"/>
          <a:chOff x="0" y="0"/>
          <a:chExt cx="0" cy="0"/>
        </a:xfrm>
      </p:grpSpPr>
      <p:sp>
        <p:nvSpPr>
          <p:cNvPr id="369" name="Google Shape;369;p31"/>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31"/>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372" name="Google Shape;372;p31"/>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373" name="Google Shape;373;p31"/>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374" name="Google Shape;374;p31"/>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375" name="Google Shape;375;p31"/>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376" name="Google Shape;376;p31"/>
          <p:cNvPicPr preferRelativeResize="0"/>
          <p:nvPr/>
        </p:nvPicPr>
        <p:blipFill>
          <a:blip r:embed="rId7">
            <a:alphaModFix amt="25000"/>
          </a:blip>
          <a:stretch>
            <a:fillRect/>
          </a:stretch>
        </p:blipFill>
        <p:spPr>
          <a:xfrm>
            <a:off x="7016408" y="53740"/>
            <a:ext cx="300300" cy="219870"/>
          </a:xfrm>
          <a:prstGeom prst="rect">
            <a:avLst/>
          </a:prstGeom>
          <a:noFill/>
          <a:ln>
            <a:noFill/>
          </a:ln>
        </p:spPr>
      </p:pic>
      <p:sp>
        <p:nvSpPr>
          <p:cNvPr id="377" name="Google Shape;377;p31"/>
          <p:cNvSpPr txBox="1"/>
          <p:nvPr/>
        </p:nvSpPr>
        <p:spPr>
          <a:xfrm>
            <a:off x="823500" y="9066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Let’s Practice!</a:t>
            </a:r>
            <a:endParaRPr sz="24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378" name="Google Shape;378;p31"/>
          <p:cNvPicPr preferRelativeResize="0"/>
          <p:nvPr/>
        </p:nvPicPr>
        <p:blipFill>
          <a:blip r:embed="rId8"/>
          <a:stretch>
            <a:fillRect/>
          </a:stretch>
        </p:blipFill>
        <p:spPr>
          <a:xfrm>
            <a:off x="7908861" y="273606"/>
            <a:ext cx="831223" cy="207050"/>
          </a:xfrm>
          <a:prstGeom prst="rect">
            <a:avLst/>
          </a:prstGeom>
          <a:noFill/>
          <a:ln>
            <a:noFill/>
          </a:ln>
        </p:spPr>
      </p:pic>
      <p:sp>
        <p:nvSpPr>
          <p:cNvPr id="379" name="Google Shape;379;p31"/>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80" name="Google Shape;380;p31"/>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31"/>
          <p:cNvPicPr preferRelativeResize="0"/>
          <p:nvPr/>
        </p:nvPicPr>
        <p:blipFill>
          <a:blip r:embed="rId9"/>
          <a:stretch>
            <a:fillRect/>
          </a:stretch>
        </p:blipFill>
        <p:spPr>
          <a:xfrm>
            <a:off x="277878" y="211777"/>
            <a:ext cx="307251" cy="307623"/>
          </a:xfrm>
          <a:prstGeom prst="rect">
            <a:avLst/>
          </a:prstGeom>
          <a:noFill/>
          <a:ln>
            <a:noFill/>
          </a:ln>
        </p:spPr>
      </p:pic>
      <p:sp>
        <p:nvSpPr>
          <p:cNvPr id="382" name="Google Shape;382;p31"/>
          <p:cNvSpPr txBox="1">
            <a:spLocks noGrp="1"/>
          </p:cNvSpPr>
          <p:nvPr>
            <p:ph type="body" idx="1"/>
          </p:nvPr>
        </p:nvSpPr>
        <p:spPr>
          <a:xfrm>
            <a:off x="192400" y="766675"/>
            <a:ext cx="8777400" cy="29625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000000"/>
              </a:buClr>
              <a:buSzPts val="2400"/>
              <a:buFont typeface="Open Sans" panose="020B0606030504020204"/>
              <a:buChar char="■"/>
              <a:defRPr sz="2400" b="1">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ry it!">
  <p:cSld name="CUSTOM_11">
    <p:spTree>
      <p:nvGrpSpPr>
        <p:cNvPr id="1" name="Shape 383"/>
        <p:cNvGrpSpPr/>
        <p:nvPr/>
      </p:nvGrpSpPr>
      <p:grpSpPr>
        <a:xfrm>
          <a:off x="0" y="0"/>
          <a:ext cx="0" cy="0"/>
          <a:chOff x="0" y="0"/>
          <a:chExt cx="0" cy="0"/>
        </a:xfrm>
      </p:grpSpPr>
      <p:sp>
        <p:nvSpPr>
          <p:cNvPr id="384" name="Google Shape;384;p32"/>
          <p:cNvSpPr/>
          <p:nvPr/>
        </p:nvSpPr>
        <p:spPr>
          <a:xfrm>
            <a:off x="-2" y="0"/>
            <a:ext cx="9144057" cy="5181678"/>
          </a:xfrm>
          <a:custGeom>
            <a:avLst/>
            <a:gdLst/>
            <a:ahLst/>
            <a:cxnLst/>
            <a:rect l="l" t="t" r="r" b="b"/>
            <a:pathLst>
              <a:path w="53336" h="30224" extrusionOk="0">
                <a:moveTo>
                  <a:pt x="0" y="0"/>
                </a:moveTo>
                <a:lnTo>
                  <a:pt x="0" y="30224"/>
                </a:lnTo>
                <a:lnTo>
                  <a:pt x="53336" y="30224"/>
                </a:lnTo>
                <a:lnTo>
                  <a:pt x="53336" y="0"/>
                </a:lnTo>
                <a:close/>
              </a:path>
            </a:pathLst>
          </a:cu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3582525" y="1197650"/>
            <a:ext cx="5637723" cy="4060226"/>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87" name="Google Shape;387;p32"/>
          <p:cNvSpPr/>
          <p:nvPr/>
        </p:nvSpPr>
        <p:spPr>
          <a:xfrm>
            <a:off x="649368" y="2452315"/>
            <a:ext cx="1181925" cy="1181925"/>
          </a:xfrm>
          <a:custGeom>
            <a:avLst/>
            <a:gdLst/>
            <a:ahLst/>
            <a:cxnLst/>
            <a:rect l="l" t="t" r="r" b="b"/>
            <a:pathLst>
              <a:path w="6894" h="6894" extrusionOk="0">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rgbClr val="244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2"/>
          <p:cNvPicPr preferRelativeResize="0"/>
          <p:nvPr/>
        </p:nvPicPr>
        <p:blipFill>
          <a:blip r:embed="rId2"/>
          <a:stretch>
            <a:fillRect/>
          </a:stretch>
        </p:blipFill>
        <p:spPr>
          <a:xfrm>
            <a:off x="7908861" y="273606"/>
            <a:ext cx="831223" cy="207050"/>
          </a:xfrm>
          <a:prstGeom prst="rect">
            <a:avLst/>
          </a:prstGeom>
          <a:noFill/>
          <a:ln>
            <a:noFill/>
          </a:ln>
        </p:spPr>
      </p:pic>
      <p:sp>
        <p:nvSpPr>
          <p:cNvPr id="389" name="Google Shape;389;p32"/>
          <p:cNvSpPr txBox="1">
            <a:spLocks noGrp="1"/>
          </p:cNvSpPr>
          <p:nvPr>
            <p:ph type="sldNum" idx="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390" name="Google Shape;390;p32"/>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6C142"/>
                </a:solidFill>
                <a:latin typeface="Barlow" panose="00000500000000000000"/>
                <a:ea typeface="Barlow" panose="00000500000000000000"/>
                <a:cs typeface="Barlow" panose="00000500000000000000"/>
                <a:sym typeface="Barlow" panose="00000500000000000000"/>
              </a:rPr>
              <a:t>Try It!</a:t>
            </a:r>
            <a:endParaRPr sz="3000">
              <a:solidFill>
                <a:srgbClr val="F6C142"/>
              </a:solidFill>
              <a:latin typeface="Barlow" panose="00000500000000000000"/>
              <a:ea typeface="Barlow" panose="00000500000000000000"/>
              <a:cs typeface="Barlow" panose="00000500000000000000"/>
              <a:sym typeface="Barlow" panose="00000500000000000000"/>
            </a:endParaRPr>
          </a:p>
        </p:txBody>
      </p:sp>
      <p:pic>
        <p:nvPicPr>
          <p:cNvPr id="391" name="Google Shape;391;p32"/>
          <p:cNvPicPr preferRelativeResize="0"/>
          <p:nvPr/>
        </p:nvPicPr>
        <p:blipFill>
          <a:blip r:embed="rId3"/>
          <a:stretch>
            <a:fillRect/>
          </a:stretch>
        </p:blipFill>
        <p:spPr>
          <a:xfrm>
            <a:off x="350629" y="1876156"/>
            <a:ext cx="1281627" cy="1708495"/>
          </a:xfrm>
          <a:prstGeom prst="rect">
            <a:avLst/>
          </a:prstGeom>
          <a:noFill/>
          <a:ln>
            <a:noFill/>
          </a:ln>
        </p:spPr>
      </p:pic>
      <p:sp>
        <p:nvSpPr>
          <p:cNvPr id="392" name="Google Shape;392;p32"/>
          <p:cNvSpPr txBox="1"/>
          <p:nvPr/>
        </p:nvSpPr>
        <p:spPr>
          <a:xfrm>
            <a:off x="2007450" y="740975"/>
            <a:ext cx="6871200" cy="390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endParaRPr sz="2600" b="1">
              <a:solidFill>
                <a:schemeClr val="lt1"/>
              </a:solidFill>
              <a:latin typeface="Open Sans" panose="020B0606030504020204"/>
              <a:ea typeface="Open Sans" panose="020B0606030504020204"/>
              <a:cs typeface="Open Sans" panose="020B0606030504020204"/>
              <a:sym typeface="Open Sans" panose="020B0606030504020204"/>
            </a:endParaRPr>
          </a:p>
        </p:txBody>
      </p:sp>
      <p:sp>
        <p:nvSpPr>
          <p:cNvPr id="393" name="Google Shape;393;p32"/>
          <p:cNvSpPr txBox="1"/>
          <p:nvPr/>
        </p:nvSpPr>
        <p:spPr>
          <a:xfrm>
            <a:off x="2125650" y="639025"/>
            <a:ext cx="6753000" cy="40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394" name="Google Shape;394;p32"/>
          <p:cNvSpPr txBox="1">
            <a:spLocks noGrp="1"/>
          </p:cNvSpPr>
          <p:nvPr>
            <p:ph type="body" idx="1"/>
          </p:nvPr>
        </p:nvSpPr>
        <p:spPr>
          <a:xfrm>
            <a:off x="1988650" y="749788"/>
            <a:ext cx="6871200" cy="3852900"/>
          </a:xfrm>
          <a:prstGeom prst="rect">
            <a:avLst/>
          </a:prstGeom>
        </p:spPr>
        <p:txBody>
          <a:bodyPr spcFirstLastPara="1" wrap="square" lIns="91425" tIns="91425" rIns="91425" bIns="91425" anchor="ctr" anchorCtr="0">
            <a:noAutofit/>
          </a:bodyPr>
          <a:lstStyle>
            <a:lvl1pPr marL="457200" lvl="0"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93700" rtl="0">
              <a:spcBef>
                <a:spcPts val="0"/>
              </a:spcBef>
              <a:spcAft>
                <a:spcPts val="0"/>
              </a:spcAft>
              <a:buClr>
                <a:srgbClr val="FFFFFF"/>
              </a:buClr>
              <a:buSzPts val="2600"/>
              <a:buFont typeface="Open Sans" panose="020B0606030504020204"/>
              <a:buChar char="■"/>
              <a:defRPr sz="2600" b="1">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t's Sum It Up">
  <p:cSld name="CUSTOM_10_1_1_1_1_1_1_1_1_1_1_1_1_1_1_1_1_3">
    <p:spTree>
      <p:nvGrpSpPr>
        <p:cNvPr id="1" name="Shape 411"/>
        <p:cNvGrpSpPr/>
        <p:nvPr/>
      </p:nvGrpSpPr>
      <p:grpSpPr>
        <a:xfrm>
          <a:off x="0" y="0"/>
          <a:ext cx="0" cy="0"/>
          <a:chOff x="0" y="0"/>
          <a:chExt cx="0" cy="0"/>
        </a:xfrm>
      </p:grpSpPr>
      <p:sp>
        <p:nvSpPr>
          <p:cNvPr id="412" name="Google Shape;412;p34"/>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414" name="Google Shape;414;p34"/>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5" name="Google Shape;415;p34"/>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416" name="Google Shape;416;p34"/>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417" name="Google Shape;417;p34"/>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418" name="Google Shape;418;p34"/>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419" name="Google Shape;419;p34"/>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420" name="Google Shape;420;p34"/>
          <p:cNvPicPr preferRelativeResize="0"/>
          <p:nvPr/>
        </p:nvPicPr>
        <p:blipFill>
          <a:blip r:embed="rId7">
            <a:alphaModFix amt="25000"/>
          </a:blip>
          <a:stretch>
            <a:fillRect/>
          </a:stretch>
        </p:blipFill>
        <p:spPr>
          <a:xfrm>
            <a:off x="7016408" y="53740"/>
            <a:ext cx="300300" cy="219870"/>
          </a:xfrm>
          <a:prstGeom prst="rect">
            <a:avLst/>
          </a:prstGeom>
          <a:noFill/>
          <a:ln>
            <a:noFill/>
          </a:ln>
        </p:spPr>
      </p:pic>
      <p:sp>
        <p:nvSpPr>
          <p:cNvPr id="421" name="Google Shape;421;p34"/>
          <p:cNvSpPr txBox="1"/>
          <p:nvPr/>
        </p:nvSpPr>
        <p:spPr>
          <a:xfrm>
            <a:off x="823500" y="9066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Let’s Sum It Up!</a:t>
            </a:r>
            <a:endParaRPr sz="24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b="1">
              <a:solidFill>
                <a:schemeClr val="lt1"/>
              </a:solidFill>
              <a:latin typeface="Barlow" panose="00000500000000000000"/>
              <a:ea typeface="Barlow" panose="00000500000000000000"/>
              <a:cs typeface="Barlow" panose="00000500000000000000"/>
              <a:sym typeface="Barlow" panose="00000500000000000000"/>
            </a:endParaRPr>
          </a:p>
        </p:txBody>
      </p:sp>
      <p:pic>
        <p:nvPicPr>
          <p:cNvPr id="422" name="Google Shape;422;p34"/>
          <p:cNvPicPr preferRelativeResize="0"/>
          <p:nvPr/>
        </p:nvPicPr>
        <p:blipFill>
          <a:blip r:embed="rId8"/>
          <a:stretch>
            <a:fillRect/>
          </a:stretch>
        </p:blipFill>
        <p:spPr>
          <a:xfrm>
            <a:off x="7908861" y="273606"/>
            <a:ext cx="831223" cy="207050"/>
          </a:xfrm>
          <a:prstGeom prst="rect">
            <a:avLst/>
          </a:prstGeom>
          <a:noFill/>
          <a:ln>
            <a:noFill/>
          </a:ln>
        </p:spPr>
      </p:pic>
      <p:sp>
        <p:nvSpPr>
          <p:cNvPr id="423" name="Google Shape;423;p34"/>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 name="Google Shape;424;p34"/>
          <p:cNvPicPr preferRelativeResize="0"/>
          <p:nvPr/>
        </p:nvPicPr>
        <p:blipFill>
          <a:blip r:embed="rId9"/>
          <a:stretch>
            <a:fillRect/>
          </a:stretch>
        </p:blipFill>
        <p:spPr>
          <a:xfrm>
            <a:off x="275875" y="215749"/>
            <a:ext cx="313176" cy="313321"/>
          </a:xfrm>
          <a:prstGeom prst="rect">
            <a:avLst/>
          </a:prstGeom>
          <a:noFill/>
          <a:ln>
            <a:noFill/>
          </a:ln>
        </p:spPr>
      </p:pic>
      <p:sp>
        <p:nvSpPr>
          <p:cNvPr id="425" name="Google Shape;425;p34"/>
          <p:cNvSpPr txBox="1">
            <a:spLocks noGrp="1"/>
          </p:cNvSpPr>
          <p:nvPr>
            <p:ph type="body" idx="1"/>
          </p:nvPr>
        </p:nvSpPr>
        <p:spPr>
          <a:xfrm>
            <a:off x="192400" y="766663"/>
            <a:ext cx="8777400" cy="4062900"/>
          </a:xfrm>
          <a:prstGeom prst="rect">
            <a:avLst/>
          </a:prstGeom>
        </p:spPr>
        <p:txBody>
          <a:bodyPr spcFirstLastPara="1" wrap="square" lIns="91425" tIns="91425" rIns="91425" bIns="91425" anchor="t" anchorCtr="0">
            <a:noAutofit/>
          </a:bodyPr>
          <a:lstStyle>
            <a:lvl1pPr marL="457200" lvl="0"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ey Formula">
  <p:cSld name="CUSTOM_10_1_1_1_1_1_1_1_1_1_1_1_1_1_1_1_1_2">
    <p:spTree>
      <p:nvGrpSpPr>
        <p:cNvPr id="1" name="Shape 426"/>
        <p:cNvGrpSpPr/>
        <p:nvPr/>
      </p:nvGrpSpPr>
      <p:grpSpPr>
        <a:xfrm>
          <a:off x="0" y="0"/>
          <a:ext cx="0" cy="0"/>
          <a:chOff x="0" y="0"/>
          <a:chExt cx="0" cy="0"/>
        </a:xfrm>
      </p:grpSpPr>
      <p:sp>
        <p:nvSpPr>
          <p:cNvPr id="427" name="Google Shape;427;p35"/>
          <p:cNvSpPr/>
          <p:nvPr/>
        </p:nvSpPr>
        <p:spPr>
          <a:xfrm>
            <a:off x="-9700" y="5076826"/>
            <a:ext cx="9153600" cy="672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9700" y="-7975"/>
            <a:ext cx="9153600" cy="7086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9" name="Google Shape;429;p35"/>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430" name="Google Shape;430;p35"/>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431" name="Google Shape;431;p35"/>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432" name="Google Shape;432;p35"/>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433" name="Google Shape;433;p35"/>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434" name="Google Shape;434;p35"/>
          <p:cNvPicPr preferRelativeResize="0"/>
          <p:nvPr/>
        </p:nvPicPr>
        <p:blipFill>
          <a:blip r:embed="rId7">
            <a:alphaModFix amt="25000"/>
          </a:blip>
          <a:stretch>
            <a:fillRect/>
          </a:stretch>
        </p:blipFill>
        <p:spPr>
          <a:xfrm>
            <a:off x="7016408" y="53740"/>
            <a:ext cx="300300" cy="219870"/>
          </a:xfrm>
          <a:prstGeom prst="rect">
            <a:avLst/>
          </a:prstGeom>
          <a:noFill/>
          <a:ln>
            <a:noFill/>
          </a:ln>
        </p:spPr>
      </p:pic>
      <p:sp>
        <p:nvSpPr>
          <p:cNvPr id="435" name="Google Shape;435;p35"/>
          <p:cNvSpPr txBox="1"/>
          <p:nvPr/>
        </p:nvSpPr>
        <p:spPr>
          <a:xfrm>
            <a:off x="823500" y="9066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Key Formula</a:t>
            </a:r>
            <a:endParaRPr sz="24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3000">
              <a:solidFill>
                <a:schemeClr val="lt1"/>
              </a:solidFill>
              <a:latin typeface="Barlow" panose="00000500000000000000"/>
              <a:ea typeface="Barlow" panose="00000500000000000000"/>
              <a:cs typeface="Barlow" panose="00000500000000000000"/>
              <a:sym typeface="Barlow" panose="00000500000000000000"/>
            </a:endParaRPr>
          </a:p>
        </p:txBody>
      </p:sp>
      <p:pic>
        <p:nvPicPr>
          <p:cNvPr id="436" name="Google Shape;436;p35"/>
          <p:cNvPicPr preferRelativeResize="0"/>
          <p:nvPr/>
        </p:nvPicPr>
        <p:blipFill>
          <a:blip r:embed="rId8"/>
          <a:stretch>
            <a:fillRect/>
          </a:stretch>
        </p:blipFill>
        <p:spPr>
          <a:xfrm>
            <a:off x="7908861" y="273606"/>
            <a:ext cx="831223" cy="207050"/>
          </a:xfrm>
          <a:prstGeom prst="rect">
            <a:avLst/>
          </a:prstGeom>
          <a:noFill/>
          <a:ln>
            <a:noFill/>
          </a:ln>
        </p:spPr>
      </p:pic>
      <p:sp>
        <p:nvSpPr>
          <p:cNvPr id="437" name="Google Shape;437;p35"/>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438" name="Google Shape;438;p35"/>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35"/>
          <p:cNvPicPr preferRelativeResize="0"/>
          <p:nvPr/>
        </p:nvPicPr>
        <p:blipFill>
          <a:blip r:embed="rId9"/>
          <a:stretch>
            <a:fillRect/>
          </a:stretch>
        </p:blipFill>
        <p:spPr>
          <a:xfrm>
            <a:off x="263050" y="196267"/>
            <a:ext cx="338841" cy="338841"/>
          </a:xfrm>
          <a:prstGeom prst="rect">
            <a:avLst/>
          </a:prstGeom>
          <a:noFill/>
          <a:ln>
            <a:noFill/>
          </a:ln>
        </p:spPr>
      </p:pic>
      <p:sp>
        <p:nvSpPr>
          <p:cNvPr id="440" name="Google Shape;440;p35"/>
          <p:cNvSpPr txBox="1">
            <a:spLocks noGrp="1"/>
          </p:cNvSpPr>
          <p:nvPr>
            <p:ph type="body" idx="1"/>
          </p:nvPr>
        </p:nvSpPr>
        <p:spPr>
          <a:xfrm>
            <a:off x="192400" y="766663"/>
            <a:ext cx="8777400" cy="4062900"/>
          </a:xfrm>
          <a:prstGeom prst="rect">
            <a:avLst/>
          </a:prstGeom>
        </p:spPr>
        <p:txBody>
          <a:bodyPr spcFirstLastPara="1" wrap="square" lIns="91425" tIns="91425" rIns="91425" bIns="91425" anchor="t" anchorCtr="0">
            <a:noAutofit/>
          </a:bodyPr>
          <a:lstStyle>
            <a:lvl1pPr marL="457200" lvl="0"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400050" rtl="0">
              <a:spcBef>
                <a:spcPts val="0"/>
              </a:spcBef>
              <a:spcAft>
                <a:spcPts val="0"/>
              </a:spcAft>
              <a:buClr>
                <a:srgbClr val="000000"/>
              </a:buClr>
              <a:buSzPts val="2700"/>
              <a:buFont typeface="Open Sans" panose="020B0606030504020204"/>
              <a:buChar char="■"/>
              <a:defRPr sz="27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hoto Credits and Bibliography in 1 slide">
  <p:cSld name="CUSTOM_10_1_1_1_1_1_1_1_1_1_1_1_1_1_1_1_1_1_2">
    <p:spTree>
      <p:nvGrpSpPr>
        <p:cNvPr id="1" name="Shape 451"/>
        <p:cNvGrpSpPr/>
        <p:nvPr/>
      </p:nvGrpSpPr>
      <p:grpSpPr>
        <a:xfrm>
          <a:off x="0" y="0"/>
          <a:ext cx="0" cy="0"/>
          <a:chOff x="0" y="0"/>
          <a:chExt cx="0" cy="0"/>
        </a:xfrm>
      </p:grpSpPr>
      <p:sp>
        <p:nvSpPr>
          <p:cNvPr id="452" name="Google Shape;452;p37"/>
          <p:cNvSpPr/>
          <p:nvPr/>
        </p:nvSpPr>
        <p:spPr>
          <a:xfrm>
            <a:off x="-9700" y="6850"/>
            <a:ext cx="46032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txBox="1"/>
          <p:nvPr/>
        </p:nvSpPr>
        <p:spPr>
          <a:xfrm>
            <a:off x="846700" y="685025"/>
            <a:ext cx="2836200" cy="7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Photo Credits</a:t>
            </a:r>
            <a:endParaRPr sz="2400" b="0">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2400">
              <a:solidFill>
                <a:schemeClr val="lt1"/>
              </a:solidFill>
              <a:latin typeface="Barlow" panose="00000500000000000000"/>
              <a:ea typeface="Barlow" panose="00000500000000000000"/>
              <a:cs typeface="Barlow" panose="00000500000000000000"/>
              <a:sym typeface="Barlow" panose="00000500000000000000"/>
            </a:endParaRPr>
          </a:p>
        </p:txBody>
      </p:sp>
      <p:sp>
        <p:nvSpPr>
          <p:cNvPr id="454" name="Google Shape;454;p37"/>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455" name="Google Shape;455;p37"/>
          <p:cNvSpPr txBox="1"/>
          <p:nvPr/>
        </p:nvSpPr>
        <p:spPr>
          <a:xfrm>
            <a:off x="5571100" y="685025"/>
            <a:ext cx="2836200" cy="7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172D7B"/>
                </a:solidFill>
                <a:latin typeface="Barlow" panose="00000500000000000000"/>
                <a:ea typeface="Barlow" panose="00000500000000000000"/>
                <a:cs typeface="Barlow" panose="00000500000000000000"/>
                <a:sym typeface="Barlow" panose="00000500000000000000"/>
              </a:rPr>
              <a:t>Bibliography</a:t>
            </a:r>
            <a:endParaRPr sz="2400" b="0">
              <a:solidFill>
                <a:srgbClr val="172D7B"/>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2400">
              <a:solidFill>
                <a:srgbClr val="172D7B"/>
              </a:solidFill>
              <a:latin typeface="Barlow" panose="00000500000000000000"/>
              <a:ea typeface="Barlow" panose="00000500000000000000"/>
              <a:cs typeface="Barlow" panose="00000500000000000000"/>
              <a:sym typeface="Barlow" panose="00000500000000000000"/>
            </a:endParaRPr>
          </a:p>
        </p:txBody>
      </p:sp>
      <p:pic>
        <p:nvPicPr>
          <p:cNvPr id="456" name="Google Shape;456;p37"/>
          <p:cNvPicPr preferRelativeResize="0"/>
          <p:nvPr/>
        </p:nvPicPr>
        <p:blipFill>
          <a:blip r:embed="rId2"/>
          <a:stretch>
            <a:fillRect/>
          </a:stretch>
        </p:blipFill>
        <p:spPr>
          <a:xfrm>
            <a:off x="7908861" y="273606"/>
            <a:ext cx="831223" cy="207050"/>
          </a:xfrm>
          <a:prstGeom prst="rect">
            <a:avLst/>
          </a:prstGeom>
          <a:noFill/>
          <a:ln>
            <a:noFill/>
          </a:ln>
        </p:spPr>
      </p:pic>
      <p:grpSp>
        <p:nvGrpSpPr>
          <p:cNvPr id="457" name="Google Shape;457;p37"/>
          <p:cNvGrpSpPr/>
          <p:nvPr/>
        </p:nvGrpSpPr>
        <p:grpSpPr>
          <a:xfrm>
            <a:off x="63175" y="3733124"/>
            <a:ext cx="2400845" cy="1393501"/>
            <a:chOff x="6623400" y="3679849"/>
            <a:chExt cx="2400845" cy="1393501"/>
          </a:xfrm>
        </p:grpSpPr>
        <p:pic>
          <p:nvPicPr>
            <p:cNvPr id="458" name="Google Shape;458;p37"/>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459" name="Google Shape;459;p37"/>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460" name="Google Shape;460;p37"/>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461" name="Google Shape;461;p37"/>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462" name="Google Shape;462;p37"/>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463" name="Google Shape;463;p37"/>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464" name="Google Shape;464;p37"/>
          <p:cNvSpPr txBox="1">
            <a:spLocks noGrp="1"/>
          </p:cNvSpPr>
          <p:nvPr>
            <p:ph type="body" idx="1"/>
          </p:nvPr>
        </p:nvSpPr>
        <p:spPr>
          <a:xfrm>
            <a:off x="192400" y="1242075"/>
            <a:ext cx="4214700" cy="3587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465" name="Google Shape;465;p37"/>
          <p:cNvSpPr txBox="1">
            <a:spLocks noGrp="1"/>
          </p:cNvSpPr>
          <p:nvPr>
            <p:ph type="body" idx="2"/>
          </p:nvPr>
        </p:nvSpPr>
        <p:spPr>
          <a:xfrm>
            <a:off x="4761050" y="1394475"/>
            <a:ext cx="4214700" cy="3587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1pPr>
            <a:lvl2pPr marL="914400" lvl="1"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2pPr>
            <a:lvl3pPr marL="1371600" lvl="2"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3pPr>
            <a:lvl4pPr marL="1828800" lvl="3"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4pPr>
            <a:lvl5pPr marL="2286000" lvl="4"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5pPr>
            <a:lvl6pPr marL="2743200" lvl="5"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6pPr>
            <a:lvl7pPr marL="3200400" lvl="6"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7pPr>
            <a:lvl8pPr marL="3657600" lvl="7"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8pPr>
            <a:lvl9pPr marL="4114800" lvl="8" indent="-317500" rtl="0">
              <a:spcBef>
                <a:spcPts val="0"/>
              </a:spcBef>
              <a:spcAft>
                <a:spcPts val="0"/>
              </a:spcAft>
              <a:buClr>
                <a:srgbClr val="172D7B"/>
              </a:buClr>
              <a:buSzPts val="1400"/>
              <a:buFont typeface="Open Sans" panose="020B0606030504020204"/>
              <a:buChar char="■"/>
              <a:defRPr sz="1400">
                <a:solidFill>
                  <a:srgbClr val="172D7B"/>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Credits slide">
  <p:cSld name="CUSTOM_10_1_1_1_1_1_1_1_1_1_1_1_1_1_1_1_1_1_1">
    <p:spTree>
      <p:nvGrpSpPr>
        <p:cNvPr id="1" name="Shape 466"/>
        <p:cNvGrpSpPr/>
        <p:nvPr/>
      </p:nvGrpSpPr>
      <p:grpSpPr>
        <a:xfrm>
          <a:off x="0" y="0"/>
          <a:ext cx="0" cy="0"/>
          <a:chOff x="0" y="0"/>
          <a:chExt cx="0" cy="0"/>
        </a:xfrm>
      </p:grpSpPr>
      <p:sp>
        <p:nvSpPr>
          <p:cNvPr id="467" name="Google Shape;467;p38"/>
          <p:cNvSpPr/>
          <p:nvPr/>
        </p:nvSpPr>
        <p:spPr>
          <a:xfrm>
            <a:off x="-9700" y="6850"/>
            <a:ext cx="91440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pic>
        <p:nvPicPr>
          <p:cNvPr id="469" name="Google Shape;469;p38"/>
          <p:cNvPicPr preferRelativeResize="0"/>
          <p:nvPr/>
        </p:nvPicPr>
        <p:blipFill>
          <a:blip r:embed="rId2"/>
          <a:stretch>
            <a:fillRect/>
          </a:stretch>
        </p:blipFill>
        <p:spPr>
          <a:xfrm>
            <a:off x="7908861" y="273606"/>
            <a:ext cx="831223" cy="207050"/>
          </a:xfrm>
          <a:prstGeom prst="rect">
            <a:avLst/>
          </a:prstGeom>
          <a:noFill/>
          <a:ln>
            <a:noFill/>
          </a:ln>
        </p:spPr>
      </p:pic>
      <p:grpSp>
        <p:nvGrpSpPr>
          <p:cNvPr id="470" name="Google Shape;470;p38"/>
          <p:cNvGrpSpPr/>
          <p:nvPr/>
        </p:nvGrpSpPr>
        <p:grpSpPr>
          <a:xfrm>
            <a:off x="63175" y="3733124"/>
            <a:ext cx="2400845" cy="1393501"/>
            <a:chOff x="6623400" y="3679849"/>
            <a:chExt cx="2400845" cy="1393501"/>
          </a:xfrm>
        </p:grpSpPr>
        <p:pic>
          <p:nvPicPr>
            <p:cNvPr id="471" name="Google Shape;471;p38"/>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472" name="Google Shape;472;p38"/>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473" name="Google Shape;473;p38"/>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474" name="Google Shape;474;p38"/>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475" name="Google Shape;475;p38"/>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476" name="Google Shape;476;p38"/>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477" name="Google Shape;477;p38"/>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Photo Credits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sp>
        <p:nvSpPr>
          <p:cNvPr id="478" name="Google Shape;478;p38"/>
          <p:cNvSpPr txBox="1">
            <a:spLocks noGrp="1"/>
          </p:cNvSpPr>
          <p:nvPr>
            <p:ph type="body" idx="1"/>
          </p:nvPr>
        </p:nvSpPr>
        <p:spPr>
          <a:xfrm>
            <a:off x="192400" y="766663"/>
            <a:ext cx="8777400" cy="40629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bliography slide">
  <p:cSld name="CUSTOM_10_1_1_1_1_1_1_1_1_1_1_1_1_1_1_1_1_1_1_1">
    <p:spTree>
      <p:nvGrpSpPr>
        <p:cNvPr id="1" name="Shape 479"/>
        <p:cNvGrpSpPr/>
        <p:nvPr/>
      </p:nvGrpSpPr>
      <p:grpSpPr>
        <a:xfrm>
          <a:off x="0" y="0"/>
          <a:ext cx="0" cy="0"/>
          <a:chOff x="0" y="0"/>
          <a:chExt cx="0" cy="0"/>
        </a:xfrm>
      </p:grpSpPr>
      <p:sp>
        <p:nvSpPr>
          <p:cNvPr id="480" name="Google Shape;480;p39"/>
          <p:cNvSpPr/>
          <p:nvPr/>
        </p:nvSpPr>
        <p:spPr>
          <a:xfrm>
            <a:off x="-9700" y="6850"/>
            <a:ext cx="91440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pic>
        <p:nvPicPr>
          <p:cNvPr id="482" name="Google Shape;482;p39"/>
          <p:cNvPicPr preferRelativeResize="0"/>
          <p:nvPr/>
        </p:nvPicPr>
        <p:blipFill>
          <a:blip r:embed="rId2"/>
          <a:stretch>
            <a:fillRect/>
          </a:stretch>
        </p:blipFill>
        <p:spPr>
          <a:xfrm>
            <a:off x="7908861" y="273606"/>
            <a:ext cx="831223" cy="207050"/>
          </a:xfrm>
          <a:prstGeom prst="rect">
            <a:avLst/>
          </a:prstGeom>
          <a:noFill/>
          <a:ln>
            <a:noFill/>
          </a:ln>
        </p:spPr>
      </p:pic>
      <p:grpSp>
        <p:nvGrpSpPr>
          <p:cNvPr id="483" name="Google Shape;483;p39"/>
          <p:cNvGrpSpPr/>
          <p:nvPr/>
        </p:nvGrpSpPr>
        <p:grpSpPr>
          <a:xfrm>
            <a:off x="63175" y="3733124"/>
            <a:ext cx="2400845" cy="1393501"/>
            <a:chOff x="6623400" y="3679849"/>
            <a:chExt cx="2400845" cy="1393501"/>
          </a:xfrm>
        </p:grpSpPr>
        <p:pic>
          <p:nvPicPr>
            <p:cNvPr id="484" name="Google Shape;484;p39"/>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485" name="Google Shape;485;p39"/>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486" name="Google Shape;486;p39"/>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487" name="Google Shape;487;p39"/>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488" name="Google Shape;488;p39"/>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489" name="Google Shape;489;p39"/>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490" name="Google Shape;490;p39"/>
          <p:cNvSpPr txBox="1"/>
          <p:nvPr/>
        </p:nvSpPr>
        <p:spPr>
          <a:xfrm>
            <a:off x="261275" y="115218"/>
            <a:ext cx="4206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Bibliography</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sp>
        <p:nvSpPr>
          <p:cNvPr id="491" name="Google Shape;491;p39"/>
          <p:cNvSpPr txBox="1">
            <a:spLocks noGrp="1"/>
          </p:cNvSpPr>
          <p:nvPr>
            <p:ph type="body" idx="1"/>
          </p:nvPr>
        </p:nvSpPr>
        <p:spPr>
          <a:xfrm>
            <a:off x="192400" y="766663"/>
            <a:ext cx="8777400" cy="40629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17500" rtl="0">
              <a:spcBef>
                <a:spcPts val="0"/>
              </a:spcBef>
              <a:spcAft>
                <a:spcPts val="0"/>
              </a:spcAft>
              <a:buClr>
                <a:srgbClr val="FFFFFF"/>
              </a:buClr>
              <a:buSzPts val="1400"/>
              <a:buFont typeface="Open Sans" panose="020B0606030504020204"/>
              <a:buChar char="■"/>
              <a:defRPr sz="1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tro Slide - Text only">
  <p:cSld name="CUSTOM_10_1_1_1_1_2">
    <p:spTree>
      <p:nvGrpSpPr>
        <p:cNvPr id="1" name="Shape 492"/>
        <p:cNvGrpSpPr/>
        <p:nvPr/>
      </p:nvGrpSpPr>
      <p:grpSpPr>
        <a:xfrm>
          <a:off x="0" y="0"/>
          <a:ext cx="0" cy="0"/>
          <a:chOff x="0" y="0"/>
          <a:chExt cx="0" cy="0"/>
        </a:xfrm>
      </p:grpSpPr>
      <p:sp>
        <p:nvSpPr>
          <p:cNvPr id="493" name="Google Shape;493;p40"/>
          <p:cNvSpPr/>
          <p:nvPr/>
        </p:nvSpPr>
        <p:spPr>
          <a:xfrm>
            <a:off x="-9700" y="0"/>
            <a:ext cx="91440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grpSp>
        <p:nvGrpSpPr>
          <p:cNvPr id="495" name="Google Shape;495;p40"/>
          <p:cNvGrpSpPr/>
          <p:nvPr/>
        </p:nvGrpSpPr>
        <p:grpSpPr>
          <a:xfrm>
            <a:off x="139375" y="3733124"/>
            <a:ext cx="2400845" cy="1393501"/>
            <a:chOff x="6623400" y="3679849"/>
            <a:chExt cx="2400845" cy="1393501"/>
          </a:xfrm>
        </p:grpSpPr>
        <p:pic>
          <p:nvPicPr>
            <p:cNvPr id="496" name="Google Shape;496;p40"/>
            <p:cNvPicPr preferRelativeResize="0"/>
            <p:nvPr/>
          </p:nvPicPr>
          <p:blipFill>
            <a:blip r:embed="rId2">
              <a:alphaModFix amt="25000"/>
            </a:blip>
            <a:stretch>
              <a:fillRect/>
            </a:stretch>
          </p:blipFill>
          <p:spPr>
            <a:xfrm rot="-4301191">
              <a:off x="7914338" y="4700267"/>
              <a:ext cx="343674" cy="319515"/>
            </a:xfrm>
            <a:prstGeom prst="rect">
              <a:avLst/>
            </a:prstGeom>
            <a:noFill/>
            <a:ln>
              <a:noFill/>
            </a:ln>
          </p:spPr>
        </p:pic>
        <p:pic>
          <p:nvPicPr>
            <p:cNvPr id="497" name="Google Shape;497;p40"/>
            <p:cNvPicPr preferRelativeResize="0"/>
            <p:nvPr/>
          </p:nvPicPr>
          <p:blipFill>
            <a:blip r:embed="rId3">
              <a:alphaModFix amt="25000"/>
            </a:blip>
            <a:stretch>
              <a:fillRect/>
            </a:stretch>
          </p:blipFill>
          <p:spPr>
            <a:xfrm rot="-1008095">
              <a:off x="6886992" y="3850272"/>
              <a:ext cx="216316" cy="279655"/>
            </a:xfrm>
            <a:prstGeom prst="rect">
              <a:avLst/>
            </a:prstGeom>
            <a:noFill/>
            <a:ln>
              <a:noFill/>
            </a:ln>
          </p:spPr>
        </p:pic>
        <p:pic>
          <p:nvPicPr>
            <p:cNvPr id="498" name="Google Shape;498;p40"/>
            <p:cNvPicPr preferRelativeResize="0"/>
            <p:nvPr/>
          </p:nvPicPr>
          <p:blipFill>
            <a:blip r:embed="rId4">
              <a:alphaModFix amt="25000"/>
            </a:blip>
            <a:stretch>
              <a:fillRect/>
            </a:stretch>
          </p:blipFill>
          <p:spPr>
            <a:xfrm>
              <a:off x="8723945" y="4576149"/>
              <a:ext cx="300300" cy="219870"/>
            </a:xfrm>
            <a:prstGeom prst="rect">
              <a:avLst/>
            </a:prstGeom>
            <a:noFill/>
            <a:ln>
              <a:noFill/>
            </a:ln>
          </p:spPr>
        </p:pic>
        <p:pic>
          <p:nvPicPr>
            <p:cNvPr id="499" name="Google Shape;499;p40"/>
            <p:cNvPicPr preferRelativeResize="0"/>
            <p:nvPr/>
          </p:nvPicPr>
          <p:blipFill>
            <a:blip r:embed="rId5">
              <a:alphaModFix amt="25000"/>
            </a:blip>
            <a:stretch>
              <a:fillRect/>
            </a:stretch>
          </p:blipFill>
          <p:spPr>
            <a:xfrm rot="372643">
              <a:off x="8622775" y="3693792"/>
              <a:ext cx="272557" cy="272531"/>
            </a:xfrm>
            <a:prstGeom prst="rect">
              <a:avLst/>
            </a:prstGeom>
            <a:noFill/>
            <a:ln>
              <a:noFill/>
            </a:ln>
          </p:spPr>
        </p:pic>
        <p:pic>
          <p:nvPicPr>
            <p:cNvPr id="500" name="Google Shape;500;p40"/>
            <p:cNvPicPr preferRelativeResize="0"/>
            <p:nvPr/>
          </p:nvPicPr>
          <p:blipFill>
            <a:blip r:embed="rId6">
              <a:alphaModFix amt="25000"/>
            </a:blip>
            <a:stretch>
              <a:fillRect/>
            </a:stretch>
          </p:blipFill>
          <p:spPr>
            <a:xfrm rot="-1057666">
              <a:off x="7663105" y="4133495"/>
              <a:ext cx="270614" cy="276574"/>
            </a:xfrm>
            <a:prstGeom prst="rect">
              <a:avLst/>
            </a:prstGeom>
            <a:noFill/>
            <a:ln>
              <a:noFill/>
            </a:ln>
          </p:spPr>
        </p:pic>
        <p:pic>
          <p:nvPicPr>
            <p:cNvPr id="501" name="Google Shape;501;p40"/>
            <p:cNvPicPr preferRelativeResize="0"/>
            <p:nvPr/>
          </p:nvPicPr>
          <p:blipFill>
            <a:blip r:embed="rId7">
              <a:alphaModFix amt="25000"/>
            </a:blip>
            <a:stretch>
              <a:fillRect/>
            </a:stretch>
          </p:blipFill>
          <p:spPr>
            <a:xfrm rot="908710">
              <a:off x="6670393" y="4492419"/>
              <a:ext cx="421714" cy="415764"/>
            </a:xfrm>
            <a:prstGeom prst="rect">
              <a:avLst/>
            </a:prstGeom>
            <a:noFill/>
            <a:ln>
              <a:noFill/>
            </a:ln>
          </p:spPr>
        </p:pic>
      </p:grpSp>
      <p:pic>
        <p:nvPicPr>
          <p:cNvPr id="502" name="Google Shape;502;p40"/>
          <p:cNvPicPr preferRelativeResize="0"/>
          <p:nvPr/>
        </p:nvPicPr>
        <p:blipFill>
          <a:blip r:embed="rId8"/>
          <a:stretch>
            <a:fillRect/>
          </a:stretch>
        </p:blipFill>
        <p:spPr>
          <a:xfrm>
            <a:off x="260286" y="254556"/>
            <a:ext cx="831223" cy="207050"/>
          </a:xfrm>
          <a:prstGeom prst="rect">
            <a:avLst/>
          </a:prstGeom>
          <a:noFill/>
          <a:ln>
            <a:noFill/>
          </a:ln>
        </p:spPr>
      </p:pic>
      <p:sp>
        <p:nvSpPr>
          <p:cNvPr id="503" name="Google Shape;503;p40"/>
          <p:cNvSpPr txBox="1">
            <a:spLocks noGrp="1"/>
          </p:cNvSpPr>
          <p:nvPr>
            <p:ph type="body" idx="1"/>
          </p:nvPr>
        </p:nvSpPr>
        <p:spPr>
          <a:xfrm>
            <a:off x="192400" y="655675"/>
            <a:ext cx="8777400" cy="4068000"/>
          </a:xfrm>
          <a:prstGeom prst="rect">
            <a:avLst/>
          </a:prstGeom>
        </p:spPr>
        <p:txBody>
          <a:bodyPr spcFirstLastPara="1" wrap="square" lIns="91425" tIns="91425" rIns="91425" bIns="91425" anchor="ctr" anchorCtr="0">
            <a:noAutofit/>
          </a:bodyPr>
          <a:lstStyle>
            <a:lvl1pPr marL="457200" lvl="0"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419100" algn="ctr" rtl="0">
              <a:spcBef>
                <a:spcPts val="0"/>
              </a:spcBef>
              <a:spcAft>
                <a:spcPts val="0"/>
              </a:spcAft>
              <a:buClr>
                <a:srgbClr val="FFFFFF"/>
              </a:buClr>
              <a:buSzPts val="3000"/>
              <a:buFont typeface="Open Sans" panose="020B0606030504020204"/>
              <a:buChar char="■"/>
              <a:defRPr sz="30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General Biology Generic Cover Slide 1">
  <p:cSld name="TITLE_2_1_3_1">
    <p:bg>
      <p:bgPr>
        <a:solidFill>
          <a:srgbClr val="00BEFF"/>
        </a:solidFill>
        <a:effectLst/>
      </p:bgPr>
    </p:bg>
    <p:spTree>
      <p:nvGrpSpPr>
        <p:cNvPr id="1" name="Shape 504"/>
        <p:cNvGrpSpPr/>
        <p:nvPr/>
      </p:nvGrpSpPr>
      <p:grpSpPr>
        <a:xfrm>
          <a:off x="0" y="0"/>
          <a:ext cx="0" cy="0"/>
          <a:chOff x="0" y="0"/>
          <a:chExt cx="0" cy="0"/>
        </a:xfrm>
      </p:grpSpPr>
      <p:pic>
        <p:nvPicPr>
          <p:cNvPr id="505" name="Google Shape;505;p41"/>
          <p:cNvPicPr preferRelativeResize="0"/>
          <p:nvPr/>
        </p:nvPicPr>
        <p:blipFill>
          <a:blip r:embed="rId2">
            <a:alphaModFix amt="24000"/>
          </a:blip>
          <a:stretch>
            <a:fillRect/>
          </a:stretch>
        </p:blipFill>
        <p:spPr>
          <a:xfrm>
            <a:off x="6943725" y="429700"/>
            <a:ext cx="1800225" cy="2229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tro Slide - Side Picture on Left 1">
  <p:cSld name="CUSTOM_10_1_1_1_1_3">
    <p:spTree>
      <p:nvGrpSpPr>
        <p:cNvPr id="1" name="Shape 506"/>
        <p:cNvGrpSpPr/>
        <p:nvPr/>
      </p:nvGrpSpPr>
      <p:grpSpPr>
        <a:xfrm>
          <a:off x="0" y="0"/>
          <a:ext cx="0" cy="0"/>
          <a:chOff x="0" y="0"/>
          <a:chExt cx="0" cy="0"/>
        </a:xfrm>
      </p:grpSpPr>
      <p:sp>
        <p:nvSpPr>
          <p:cNvPr id="507" name="Google Shape;507;p42"/>
          <p:cNvSpPr/>
          <p:nvPr/>
        </p:nvSpPr>
        <p:spPr>
          <a:xfrm>
            <a:off x="-9700" y="0"/>
            <a:ext cx="57522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grpSp>
        <p:nvGrpSpPr>
          <p:cNvPr id="509" name="Google Shape;509;p42"/>
          <p:cNvGrpSpPr/>
          <p:nvPr/>
        </p:nvGrpSpPr>
        <p:grpSpPr>
          <a:xfrm>
            <a:off x="139375" y="3733124"/>
            <a:ext cx="2400845" cy="1393501"/>
            <a:chOff x="6623400" y="3679849"/>
            <a:chExt cx="2400845" cy="1393501"/>
          </a:xfrm>
        </p:grpSpPr>
        <p:pic>
          <p:nvPicPr>
            <p:cNvPr id="510" name="Google Shape;510;p42"/>
            <p:cNvPicPr preferRelativeResize="0"/>
            <p:nvPr/>
          </p:nvPicPr>
          <p:blipFill>
            <a:blip r:embed="rId2">
              <a:alphaModFix amt="25000"/>
            </a:blip>
            <a:stretch>
              <a:fillRect/>
            </a:stretch>
          </p:blipFill>
          <p:spPr>
            <a:xfrm rot="-4301191">
              <a:off x="7914338" y="4700267"/>
              <a:ext cx="343674" cy="319515"/>
            </a:xfrm>
            <a:prstGeom prst="rect">
              <a:avLst/>
            </a:prstGeom>
            <a:noFill/>
            <a:ln>
              <a:noFill/>
            </a:ln>
          </p:spPr>
        </p:pic>
        <p:pic>
          <p:nvPicPr>
            <p:cNvPr id="511" name="Google Shape;511;p42"/>
            <p:cNvPicPr preferRelativeResize="0"/>
            <p:nvPr/>
          </p:nvPicPr>
          <p:blipFill>
            <a:blip r:embed="rId3">
              <a:alphaModFix amt="25000"/>
            </a:blip>
            <a:stretch>
              <a:fillRect/>
            </a:stretch>
          </p:blipFill>
          <p:spPr>
            <a:xfrm rot="-1008095">
              <a:off x="6886992" y="3850272"/>
              <a:ext cx="216316" cy="279655"/>
            </a:xfrm>
            <a:prstGeom prst="rect">
              <a:avLst/>
            </a:prstGeom>
            <a:noFill/>
            <a:ln>
              <a:noFill/>
            </a:ln>
          </p:spPr>
        </p:pic>
        <p:pic>
          <p:nvPicPr>
            <p:cNvPr id="512" name="Google Shape;512;p42"/>
            <p:cNvPicPr preferRelativeResize="0"/>
            <p:nvPr/>
          </p:nvPicPr>
          <p:blipFill>
            <a:blip r:embed="rId4">
              <a:alphaModFix amt="25000"/>
            </a:blip>
            <a:stretch>
              <a:fillRect/>
            </a:stretch>
          </p:blipFill>
          <p:spPr>
            <a:xfrm>
              <a:off x="8723945" y="4576149"/>
              <a:ext cx="300300" cy="219870"/>
            </a:xfrm>
            <a:prstGeom prst="rect">
              <a:avLst/>
            </a:prstGeom>
            <a:noFill/>
            <a:ln>
              <a:noFill/>
            </a:ln>
          </p:spPr>
        </p:pic>
        <p:pic>
          <p:nvPicPr>
            <p:cNvPr id="513" name="Google Shape;513;p42"/>
            <p:cNvPicPr preferRelativeResize="0"/>
            <p:nvPr/>
          </p:nvPicPr>
          <p:blipFill>
            <a:blip r:embed="rId5">
              <a:alphaModFix amt="25000"/>
            </a:blip>
            <a:stretch>
              <a:fillRect/>
            </a:stretch>
          </p:blipFill>
          <p:spPr>
            <a:xfrm rot="372643">
              <a:off x="8622775" y="3693792"/>
              <a:ext cx="272557" cy="272531"/>
            </a:xfrm>
            <a:prstGeom prst="rect">
              <a:avLst/>
            </a:prstGeom>
            <a:noFill/>
            <a:ln>
              <a:noFill/>
            </a:ln>
          </p:spPr>
        </p:pic>
        <p:pic>
          <p:nvPicPr>
            <p:cNvPr id="514" name="Google Shape;514;p42"/>
            <p:cNvPicPr preferRelativeResize="0"/>
            <p:nvPr/>
          </p:nvPicPr>
          <p:blipFill>
            <a:blip r:embed="rId6">
              <a:alphaModFix amt="25000"/>
            </a:blip>
            <a:stretch>
              <a:fillRect/>
            </a:stretch>
          </p:blipFill>
          <p:spPr>
            <a:xfrm rot="-1057666">
              <a:off x="7663105" y="4133495"/>
              <a:ext cx="270614" cy="276574"/>
            </a:xfrm>
            <a:prstGeom prst="rect">
              <a:avLst/>
            </a:prstGeom>
            <a:noFill/>
            <a:ln>
              <a:noFill/>
            </a:ln>
          </p:spPr>
        </p:pic>
        <p:pic>
          <p:nvPicPr>
            <p:cNvPr id="515" name="Google Shape;515;p42"/>
            <p:cNvPicPr preferRelativeResize="0"/>
            <p:nvPr/>
          </p:nvPicPr>
          <p:blipFill>
            <a:blip r:embed="rId7">
              <a:alphaModFix amt="25000"/>
            </a:blip>
            <a:stretch>
              <a:fillRect/>
            </a:stretch>
          </p:blipFill>
          <p:spPr>
            <a:xfrm rot="908710">
              <a:off x="6670393" y="4492419"/>
              <a:ext cx="421714" cy="415764"/>
            </a:xfrm>
            <a:prstGeom prst="rect">
              <a:avLst/>
            </a:prstGeom>
            <a:noFill/>
            <a:ln>
              <a:noFill/>
            </a:ln>
          </p:spPr>
        </p:pic>
      </p:grpSp>
      <p:pic>
        <p:nvPicPr>
          <p:cNvPr id="516" name="Google Shape;516;p42"/>
          <p:cNvPicPr preferRelativeResize="0"/>
          <p:nvPr/>
        </p:nvPicPr>
        <p:blipFill>
          <a:blip r:embed="rId8"/>
          <a:stretch>
            <a:fillRect/>
          </a:stretch>
        </p:blipFill>
        <p:spPr>
          <a:xfrm>
            <a:off x="260286" y="254556"/>
            <a:ext cx="831223" cy="2070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stone Project Generic Cover Slide">
  <p:cSld name="TITLE_2_1">
    <p:bg>
      <p:bgPr>
        <a:solidFill>
          <a:srgbClr val="00BEFF"/>
        </a:solidFill>
        <a:effectLst/>
      </p:bgPr>
    </p:bg>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mt="23000"/>
          </a:blip>
          <a:stretch>
            <a:fillRect/>
          </a:stretch>
        </p:blipFill>
        <p:spPr>
          <a:xfrm>
            <a:off x="6474775" y="419925"/>
            <a:ext cx="2564450" cy="2399475"/>
          </a:xfrm>
          <a:prstGeom prst="rect">
            <a:avLst/>
          </a:prstGeom>
          <a:noFill/>
          <a:ln>
            <a:noFill/>
          </a:ln>
        </p:spPr>
      </p:pic>
      <p:pic>
        <p:nvPicPr>
          <p:cNvPr id="35" name="Google Shape;35;p5"/>
          <p:cNvPicPr preferRelativeResize="0"/>
          <p:nvPr/>
        </p:nvPicPr>
        <p:blipFill>
          <a:blip r:embed="rId3"/>
          <a:stretch>
            <a:fillRect/>
          </a:stretch>
        </p:blipFill>
        <p:spPr>
          <a:xfrm>
            <a:off x="514007" y="564750"/>
            <a:ext cx="1730353" cy="430999"/>
          </a:xfrm>
          <a:prstGeom prst="rect">
            <a:avLst/>
          </a:prstGeom>
          <a:noFill/>
          <a:ln>
            <a:noFill/>
          </a:ln>
        </p:spPr>
      </p:pic>
      <p:sp>
        <p:nvSpPr>
          <p:cNvPr id="36" name="Google Shape;36;p5"/>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37" name="Google Shape;37;p5"/>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Capstone Project</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38" name="Google Shape;38;p5"/>
          <p:cNvGrpSpPr/>
          <p:nvPr/>
        </p:nvGrpSpPr>
        <p:grpSpPr>
          <a:xfrm>
            <a:off x="-115696" y="4288024"/>
            <a:ext cx="726600" cy="426600"/>
            <a:chOff x="-115696" y="4288024"/>
            <a:chExt cx="726600" cy="426600"/>
          </a:xfrm>
        </p:grpSpPr>
        <p:sp>
          <p:nvSpPr>
            <p:cNvPr id="39" name="Google Shape;39;p5"/>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stretch>
              <a:fillRect/>
            </a:stretch>
          </p:blipFill>
          <p:spPr>
            <a:xfrm>
              <a:off x="190250" y="4326625"/>
              <a:ext cx="374225" cy="350150"/>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tro Slide - Side Picture on Right">
  <p:cSld name="CUSTOM_10_1_1_1_1_3_1">
    <p:spTree>
      <p:nvGrpSpPr>
        <p:cNvPr id="1" name="Shape 517"/>
        <p:cNvGrpSpPr/>
        <p:nvPr/>
      </p:nvGrpSpPr>
      <p:grpSpPr>
        <a:xfrm>
          <a:off x="0" y="0"/>
          <a:ext cx="0" cy="0"/>
          <a:chOff x="0" y="0"/>
          <a:chExt cx="0" cy="0"/>
        </a:xfrm>
      </p:grpSpPr>
      <p:sp>
        <p:nvSpPr>
          <p:cNvPr id="518" name="Google Shape;518;p43"/>
          <p:cNvSpPr/>
          <p:nvPr/>
        </p:nvSpPr>
        <p:spPr>
          <a:xfrm>
            <a:off x="3391800" y="-3450"/>
            <a:ext cx="57522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grpSp>
        <p:nvGrpSpPr>
          <p:cNvPr id="520" name="Google Shape;520;p43"/>
          <p:cNvGrpSpPr/>
          <p:nvPr/>
        </p:nvGrpSpPr>
        <p:grpSpPr>
          <a:xfrm>
            <a:off x="3540875" y="3729674"/>
            <a:ext cx="2400845" cy="1393501"/>
            <a:chOff x="6623400" y="3679849"/>
            <a:chExt cx="2400845" cy="1393501"/>
          </a:xfrm>
        </p:grpSpPr>
        <p:pic>
          <p:nvPicPr>
            <p:cNvPr id="521" name="Google Shape;521;p43"/>
            <p:cNvPicPr preferRelativeResize="0"/>
            <p:nvPr/>
          </p:nvPicPr>
          <p:blipFill>
            <a:blip r:embed="rId2">
              <a:alphaModFix amt="25000"/>
            </a:blip>
            <a:stretch>
              <a:fillRect/>
            </a:stretch>
          </p:blipFill>
          <p:spPr>
            <a:xfrm rot="-4301191">
              <a:off x="7914338" y="4700267"/>
              <a:ext cx="343674" cy="319515"/>
            </a:xfrm>
            <a:prstGeom prst="rect">
              <a:avLst/>
            </a:prstGeom>
            <a:noFill/>
            <a:ln>
              <a:noFill/>
            </a:ln>
          </p:spPr>
        </p:pic>
        <p:pic>
          <p:nvPicPr>
            <p:cNvPr id="522" name="Google Shape;522;p43"/>
            <p:cNvPicPr preferRelativeResize="0"/>
            <p:nvPr/>
          </p:nvPicPr>
          <p:blipFill>
            <a:blip r:embed="rId3">
              <a:alphaModFix amt="25000"/>
            </a:blip>
            <a:stretch>
              <a:fillRect/>
            </a:stretch>
          </p:blipFill>
          <p:spPr>
            <a:xfrm rot="-1008095">
              <a:off x="6886992" y="3850272"/>
              <a:ext cx="216316" cy="279655"/>
            </a:xfrm>
            <a:prstGeom prst="rect">
              <a:avLst/>
            </a:prstGeom>
            <a:noFill/>
            <a:ln>
              <a:noFill/>
            </a:ln>
          </p:spPr>
        </p:pic>
        <p:pic>
          <p:nvPicPr>
            <p:cNvPr id="523" name="Google Shape;523;p43"/>
            <p:cNvPicPr preferRelativeResize="0"/>
            <p:nvPr/>
          </p:nvPicPr>
          <p:blipFill>
            <a:blip r:embed="rId4">
              <a:alphaModFix amt="25000"/>
            </a:blip>
            <a:stretch>
              <a:fillRect/>
            </a:stretch>
          </p:blipFill>
          <p:spPr>
            <a:xfrm>
              <a:off x="8723945" y="4576149"/>
              <a:ext cx="300300" cy="219870"/>
            </a:xfrm>
            <a:prstGeom prst="rect">
              <a:avLst/>
            </a:prstGeom>
            <a:noFill/>
            <a:ln>
              <a:noFill/>
            </a:ln>
          </p:spPr>
        </p:pic>
        <p:pic>
          <p:nvPicPr>
            <p:cNvPr id="524" name="Google Shape;524;p43"/>
            <p:cNvPicPr preferRelativeResize="0"/>
            <p:nvPr/>
          </p:nvPicPr>
          <p:blipFill>
            <a:blip r:embed="rId5">
              <a:alphaModFix amt="25000"/>
            </a:blip>
            <a:stretch>
              <a:fillRect/>
            </a:stretch>
          </p:blipFill>
          <p:spPr>
            <a:xfrm rot="372643">
              <a:off x="8622775" y="3693792"/>
              <a:ext cx="272557" cy="272531"/>
            </a:xfrm>
            <a:prstGeom prst="rect">
              <a:avLst/>
            </a:prstGeom>
            <a:noFill/>
            <a:ln>
              <a:noFill/>
            </a:ln>
          </p:spPr>
        </p:pic>
        <p:pic>
          <p:nvPicPr>
            <p:cNvPr id="525" name="Google Shape;525;p43"/>
            <p:cNvPicPr preferRelativeResize="0"/>
            <p:nvPr/>
          </p:nvPicPr>
          <p:blipFill>
            <a:blip r:embed="rId6">
              <a:alphaModFix amt="25000"/>
            </a:blip>
            <a:stretch>
              <a:fillRect/>
            </a:stretch>
          </p:blipFill>
          <p:spPr>
            <a:xfrm rot="-1057666">
              <a:off x="7663105" y="4133495"/>
              <a:ext cx="270614" cy="276574"/>
            </a:xfrm>
            <a:prstGeom prst="rect">
              <a:avLst/>
            </a:prstGeom>
            <a:noFill/>
            <a:ln>
              <a:noFill/>
            </a:ln>
          </p:spPr>
        </p:pic>
        <p:pic>
          <p:nvPicPr>
            <p:cNvPr id="526" name="Google Shape;526;p43"/>
            <p:cNvPicPr preferRelativeResize="0"/>
            <p:nvPr/>
          </p:nvPicPr>
          <p:blipFill>
            <a:blip r:embed="rId7">
              <a:alphaModFix amt="25000"/>
            </a:blip>
            <a:stretch>
              <a:fillRect/>
            </a:stretch>
          </p:blipFill>
          <p:spPr>
            <a:xfrm rot="908710">
              <a:off x="6670393" y="4492419"/>
              <a:ext cx="421714" cy="415764"/>
            </a:xfrm>
            <a:prstGeom prst="rect">
              <a:avLst/>
            </a:prstGeom>
            <a:noFill/>
            <a:ln>
              <a:noFill/>
            </a:ln>
          </p:spPr>
        </p:pic>
      </p:grpSp>
      <p:pic>
        <p:nvPicPr>
          <p:cNvPr id="527" name="Google Shape;527;p43"/>
          <p:cNvPicPr preferRelativeResize="0"/>
          <p:nvPr/>
        </p:nvPicPr>
        <p:blipFill>
          <a:blip r:embed="rId8"/>
          <a:stretch>
            <a:fillRect/>
          </a:stretch>
        </p:blipFill>
        <p:spPr>
          <a:xfrm>
            <a:off x="8148586" y="213231"/>
            <a:ext cx="831223" cy="2070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earn about It - One Column with Quote on Left 1">
  <p:cSld name="CUSTOM_10_1_1_1_1_1_1_1_1_1_1_1_2">
    <p:spTree>
      <p:nvGrpSpPr>
        <p:cNvPr id="1" name="Shape 528"/>
        <p:cNvGrpSpPr/>
        <p:nvPr/>
      </p:nvGrpSpPr>
      <p:grpSpPr>
        <a:xfrm>
          <a:off x="0" y="0"/>
          <a:ext cx="0" cy="0"/>
          <a:chOff x="0" y="0"/>
          <a:chExt cx="0" cy="0"/>
        </a:xfrm>
      </p:grpSpPr>
      <p:sp>
        <p:nvSpPr>
          <p:cNvPr id="529" name="Google Shape;529;p44"/>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44"/>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531" name="Google Shape;531;p44"/>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532" name="Google Shape;532;p44"/>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533" name="Google Shape;533;p44"/>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534" name="Google Shape;534;p44"/>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535" name="Google Shape;535;p44"/>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536" name="Google Shape;536;p44"/>
          <p:cNvPicPr preferRelativeResize="0"/>
          <p:nvPr/>
        </p:nvPicPr>
        <p:blipFill>
          <a:blip r:embed="rId8"/>
          <a:stretch>
            <a:fillRect/>
          </a:stretch>
        </p:blipFill>
        <p:spPr>
          <a:xfrm>
            <a:off x="7908861" y="273606"/>
            <a:ext cx="831223" cy="207050"/>
          </a:xfrm>
          <a:prstGeom prst="rect">
            <a:avLst/>
          </a:prstGeom>
          <a:noFill/>
          <a:ln>
            <a:noFill/>
          </a:ln>
        </p:spPr>
      </p:pic>
      <p:sp>
        <p:nvSpPr>
          <p:cNvPr id="537" name="Google Shape;537;p44"/>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8" name="Google Shape;538;p44"/>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539" name="Google Shape;539;p4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540" name="Google Shape;540;p44"/>
          <p:cNvSpPr/>
          <p:nvPr/>
        </p:nvSpPr>
        <p:spPr>
          <a:xfrm>
            <a:off x="6287600" y="964500"/>
            <a:ext cx="2685900" cy="370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44"/>
          <p:cNvGrpSpPr/>
          <p:nvPr/>
        </p:nvGrpSpPr>
        <p:grpSpPr>
          <a:xfrm>
            <a:off x="6430137" y="3278099"/>
            <a:ext cx="2400845" cy="1393501"/>
            <a:chOff x="6623400" y="3679849"/>
            <a:chExt cx="2400845" cy="1393501"/>
          </a:xfrm>
        </p:grpSpPr>
        <p:pic>
          <p:nvPicPr>
            <p:cNvPr id="542" name="Google Shape;542;p44"/>
            <p:cNvPicPr preferRelativeResize="0"/>
            <p:nvPr/>
          </p:nvPicPr>
          <p:blipFill>
            <a:blip r:embed="rId10">
              <a:alphaModFix amt="25000"/>
            </a:blip>
            <a:stretch>
              <a:fillRect/>
            </a:stretch>
          </p:blipFill>
          <p:spPr>
            <a:xfrm rot="-4301191">
              <a:off x="7914338" y="4700267"/>
              <a:ext cx="343674" cy="319515"/>
            </a:xfrm>
            <a:prstGeom prst="rect">
              <a:avLst/>
            </a:prstGeom>
            <a:noFill/>
            <a:ln>
              <a:noFill/>
            </a:ln>
          </p:spPr>
        </p:pic>
        <p:pic>
          <p:nvPicPr>
            <p:cNvPr id="543" name="Google Shape;543;p44"/>
            <p:cNvPicPr preferRelativeResize="0"/>
            <p:nvPr/>
          </p:nvPicPr>
          <p:blipFill>
            <a:blip r:embed="rId11">
              <a:alphaModFix amt="25000"/>
            </a:blip>
            <a:stretch>
              <a:fillRect/>
            </a:stretch>
          </p:blipFill>
          <p:spPr>
            <a:xfrm rot="-1008095">
              <a:off x="6886992" y="3850272"/>
              <a:ext cx="216316" cy="279655"/>
            </a:xfrm>
            <a:prstGeom prst="rect">
              <a:avLst/>
            </a:prstGeom>
            <a:noFill/>
            <a:ln>
              <a:noFill/>
            </a:ln>
          </p:spPr>
        </p:pic>
        <p:pic>
          <p:nvPicPr>
            <p:cNvPr id="544" name="Google Shape;544;p44"/>
            <p:cNvPicPr preferRelativeResize="0"/>
            <p:nvPr/>
          </p:nvPicPr>
          <p:blipFill>
            <a:blip r:embed="rId12">
              <a:alphaModFix amt="25000"/>
            </a:blip>
            <a:stretch>
              <a:fillRect/>
            </a:stretch>
          </p:blipFill>
          <p:spPr>
            <a:xfrm>
              <a:off x="8723945" y="4576149"/>
              <a:ext cx="300300" cy="219870"/>
            </a:xfrm>
            <a:prstGeom prst="rect">
              <a:avLst/>
            </a:prstGeom>
            <a:noFill/>
            <a:ln>
              <a:noFill/>
            </a:ln>
          </p:spPr>
        </p:pic>
        <p:pic>
          <p:nvPicPr>
            <p:cNvPr id="545" name="Google Shape;545;p44"/>
            <p:cNvPicPr preferRelativeResize="0"/>
            <p:nvPr/>
          </p:nvPicPr>
          <p:blipFill>
            <a:blip r:embed="rId13">
              <a:alphaModFix amt="25000"/>
            </a:blip>
            <a:stretch>
              <a:fillRect/>
            </a:stretch>
          </p:blipFill>
          <p:spPr>
            <a:xfrm rot="372643">
              <a:off x="8622775" y="3693792"/>
              <a:ext cx="272557" cy="272531"/>
            </a:xfrm>
            <a:prstGeom prst="rect">
              <a:avLst/>
            </a:prstGeom>
            <a:noFill/>
            <a:ln>
              <a:noFill/>
            </a:ln>
          </p:spPr>
        </p:pic>
        <p:pic>
          <p:nvPicPr>
            <p:cNvPr id="546" name="Google Shape;546;p44"/>
            <p:cNvPicPr preferRelativeResize="0"/>
            <p:nvPr/>
          </p:nvPicPr>
          <p:blipFill>
            <a:blip r:embed="rId14">
              <a:alphaModFix amt="25000"/>
            </a:blip>
            <a:stretch>
              <a:fillRect/>
            </a:stretch>
          </p:blipFill>
          <p:spPr>
            <a:xfrm rot="-1057666">
              <a:off x="7663105" y="4133495"/>
              <a:ext cx="270614" cy="276574"/>
            </a:xfrm>
            <a:prstGeom prst="rect">
              <a:avLst/>
            </a:prstGeom>
            <a:noFill/>
            <a:ln>
              <a:noFill/>
            </a:ln>
          </p:spPr>
        </p:pic>
        <p:pic>
          <p:nvPicPr>
            <p:cNvPr id="547" name="Google Shape;547;p44"/>
            <p:cNvPicPr preferRelativeResize="0"/>
            <p:nvPr/>
          </p:nvPicPr>
          <p:blipFill>
            <a:blip r:embed="rId15">
              <a:alphaModFix amt="25000"/>
            </a:blip>
            <a:stretch>
              <a:fillRect/>
            </a:stretch>
          </p:blipFill>
          <p:spPr>
            <a:xfrm rot="908710">
              <a:off x="6670393" y="4492419"/>
              <a:ext cx="421714" cy="415764"/>
            </a:xfrm>
            <a:prstGeom prst="rect">
              <a:avLst/>
            </a:prstGeom>
            <a:noFill/>
            <a:ln>
              <a:noFill/>
            </a:ln>
          </p:spPr>
        </p:pic>
      </p:grpSp>
      <p:sp>
        <p:nvSpPr>
          <p:cNvPr id="548" name="Google Shape;548;p44"/>
          <p:cNvSpPr txBox="1">
            <a:spLocks noGrp="1"/>
          </p:cNvSpPr>
          <p:nvPr>
            <p:ph type="title"/>
          </p:nvPr>
        </p:nvSpPr>
        <p:spPr>
          <a:xfrm>
            <a:off x="821925" y="61650"/>
            <a:ext cx="6637200" cy="554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549" name="Google Shape;549;p44"/>
          <p:cNvSpPr txBox="1">
            <a:spLocks noGrp="1"/>
          </p:cNvSpPr>
          <p:nvPr>
            <p:ph type="subTitle" idx="1"/>
          </p:nvPr>
        </p:nvSpPr>
        <p:spPr>
          <a:xfrm>
            <a:off x="6439328" y="1130150"/>
            <a:ext cx="2400900" cy="3411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600">
                <a:solidFill>
                  <a:srgbClr val="0056B3"/>
                </a:solidFill>
                <a:latin typeface="Barlow Medium" panose="00000600000000000000"/>
                <a:ea typeface="Barlow Medium" panose="00000600000000000000"/>
                <a:cs typeface="Barlow Medium" panose="00000600000000000000"/>
                <a:sym typeface="Barlow Medium" panose="0000060000000000000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44"/>
          <p:cNvSpPr txBox="1">
            <a:spLocks noGrp="1"/>
          </p:cNvSpPr>
          <p:nvPr>
            <p:ph type="body" idx="2"/>
          </p:nvPr>
        </p:nvSpPr>
        <p:spPr>
          <a:xfrm>
            <a:off x="139375" y="824600"/>
            <a:ext cx="5943000" cy="3938700"/>
          </a:xfrm>
          <a:prstGeom prst="rect">
            <a:avLst/>
          </a:prstGeom>
        </p:spPr>
        <p:txBody>
          <a:bodyPr spcFirstLastPara="1" wrap="square" lIns="91425" tIns="91425" rIns="620150" bIns="91425" anchor="t" anchorCtr="0">
            <a:noAutofit/>
          </a:bodyPr>
          <a:lstStyle>
            <a:lvl1pPr marL="457200" lvl="0"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earn about It - One Column with Quote on Right 1">
  <p:cSld name="CUSTOM_10_1_1_1_1_1_1_1_1_1_1_1_1_2">
    <p:spTree>
      <p:nvGrpSpPr>
        <p:cNvPr id="1" name="Shape 551"/>
        <p:cNvGrpSpPr/>
        <p:nvPr/>
      </p:nvGrpSpPr>
      <p:grpSpPr>
        <a:xfrm>
          <a:off x="0" y="0"/>
          <a:ext cx="0" cy="0"/>
          <a:chOff x="0" y="0"/>
          <a:chExt cx="0" cy="0"/>
        </a:xfrm>
      </p:grpSpPr>
      <p:sp>
        <p:nvSpPr>
          <p:cNvPr id="552" name="Google Shape;552;p45"/>
          <p:cNvSpPr/>
          <p:nvPr/>
        </p:nvSpPr>
        <p:spPr>
          <a:xfrm>
            <a:off x="-9700" y="-7975"/>
            <a:ext cx="9153600" cy="7086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 name="Google Shape;553;p45"/>
          <p:cNvPicPr preferRelativeResize="0"/>
          <p:nvPr/>
        </p:nvPicPr>
        <p:blipFill>
          <a:blip r:embed="rId2">
            <a:alphaModFix amt="25000"/>
          </a:blip>
          <a:stretch>
            <a:fillRect/>
          </a:stretch>
        </p:blipFill>
        <p:spPr>
          <a:xfrm rot="1530628">
            <a:off x="8635195" y="94092"/>
            <a:ext cx="375613" cy="139151"/>
          </a:xfrm>
          <a:prstGeom prst="rect">
            <a:avLst/>
          </a:prstGeom>
          <a:noFill/>
          <a:ln>
            <a:noFill/>
          </a:ln>
        </p:spPr>
      </p:pic>
      <p:pic>
        <p:nvPicPr>
          <p:cNvPr id="554" name="Google Shape;554;p45"/>
          <p:cNvPicPr preferRelativeResize="0"/>
          <p:nvPr/>
        </p:nvPicPr>
        <p:blipFill>
          <a:blip r:embed="rId3">
            <a:alphaModFix amt="25000"/>
          </a:blip>
          <a:stretch>
            <a:fillRect/>
          </a:stretch>
        </p:blipFill>
        <p:spPr>
          <a:xfrm rot="4961075">
            <a:off x="8957439" y="371750"/>
            <a:ext cx="250048" cy="277672"/>
          </a:xfrm>
          <a:prstGeom prst="rect">
            <a:avLst/>
          </a:prstGeom>
          <a:noFill/>
          <a:ln>
            <a:noFill/>
          </a:ln>
        </p:spPr>
      </p:pic>
      <p:pic>
        <p:nvPicPr>
          <p:cNvPr id="555" name="Google Shape;555;p45"/>
          <p:cNvPicPr preferRelativeResize="0"/>
          <p:nvPr/>
        </p:nvPicPr>
        <p:blipFill>
          <a:blip r:embed="rId4">
            <a:alphaModFix amt="25000"/>
          </a:blip>
          <a:stretch>
            <a:fillRect/>
          </a:stretch>
        </p:blipFill>
        <p:spPr>
          <a:xfrm rot="-4301191">
            <a:off x="6321425" y="217367"/>
            <a:ext cx="343674" cy="319515"/>
          </a:xfrm>
          <a:prstGeom prst="rect">
            <a:avLst/>
          </a:prstGeom>
          <a:noFill/>
          <a:ln>
            <a:noFill/>
          </a:ln>
        </p:spPr>
      </p:pic>
      <p:pic>
        <p:nvPicPr>
          <p:cNvPr id="556" name="Google Shape;556;p45"/>
          <p:cNvPicPr preferRelativeResize="0"/>
          <p:nvPr/>
        </p:nvPicPr>
        <p:blipFill>
          <a:blip r:embed="rId5">
            <a:alphaModFix amt="25000"/>
          </a:blip>
          <a:stretch>
            <a:fillRect/>
          </a:stretch>
        </p:blipFill>
        <p:spPr>
          <a:xfrm rot="-1008095">
            <a:off x="5718030" y="79060"/>
            <a:ext cx="216316" cy="279655"/>
          </a:xfrm>
          <a:prstGeom prst="rect">
            <a:avLst/>
          </a:prstGeom>
          <a:noFill/>
          <a:ln>
            <a:noFill/>
          </a:ln>
        </p:spPr>
      </p:pic>
      <p:pic>
        <p:nvPicPr>
          <p:cNvPr id="557" name="Google Shape;557;p45"/>
          <p:cNvPicPr preferRelativeResize="0"/>
          <p:nvPr/>
        </p:nvPicPr>
        <p:blipFill>
          <a:blip r:embed="rId6">
            <a:alphaModFix amt="25000"/>
          </a:blip>
          <a:stretch>
            <a:fillRect/>
          </a:stretch>
        </p:blipFill>
        <p:spPr>
          <a:xfrm rot="-794169">
            <a:off x="7378748" y="404873"/>
            <a:ext cx="206857" cy="211420"/>
          </a:xfrm>
          <a:prstGeom prst="rect">
            <a:avLst/>
          </a:prstGeom>
          <a:noFill/>
          <a:ln>
            <a:noFill/>
          </a:ln>
        </p:spPr>
      </p:pic>
      <p:pic>
        <p:nvPicPr>
          <p:cNvPr id="558" name="Google Shape;558;p45"/>
          <p:cNvPicPr preferRelativeResize="0"/>
          <p:nvPr/>
        </p:nvPicPr>
        <p:blipFill>
          <a:blip r:embed="rId7">
            <a:alphaModFix amt="25000"/>
          </a:blip>
          <a:stretch>
            <a:fillRect/>
          </a:stretch>
        </p:blipFill>
        <p:spPr>
          <a:xfrm>
            <a:off x="7016408" y="53740"/>
            <a:ext cx="300300" cy="219870"/>
          </a:xfrm>
          <a:prstGeom prst="rect">
            <a:avLst/>
          </a:prstGeom>
          <a:noFill/>
          <a:ln>
            <a:noFill/>
          </a:ln>
        </p:spPr>
      </p:pic>
      <p:pic>
        <p:nvPicPr>
          <p:cNvPr id="559" name="Google Shape;559;p45"/>
          <p:cNvPicPr preferRelativeResize="0"/>
          <p:nvPr/>
        </p:nvPicPr>
        <p:blipFill>
          <a:blip r:embed="rId8"/>
          <a:stretch>
            <a:fillRect/>
          </a:stretch>
        </p:blipFill>
        <p:spPr>
          <a:xfrm>
            <a:off x="7908861" y="273606"/>
            <a:ext cx="831223" cy="207050"/>
          </a:xfrm>
          <a:prstGeom prst="rect">
            <a:avLst/>
          </a:prstGeom>
          <a:noFill/>
          <a:ln>
            <a:noFill/>
          </a:ln>
        </p:spPr>
      </p:pic>
      <p:sp>
        <p:nvSpPr>
          <p:cNvPr id="560" name="Google Shape;560;p45"/>
          <p:cNvSpPr/>
          <p:nvPr/>
        </p:nvSpPr>
        <p:spPr>
          <a:xfrm>
            <a:off x="215584" y="-112600"/>
            <a:ext cx="433800" cy="764100"/>
          </a:xfrm>
          <a:prstGeom prst="roundRect">
            <a:avLst>
              <a:gd name="adj" fmla="val 16667"/>
            </a:avLst>
          </a:prstGeom>
          <a:solidFill>
            <a:srgbClr val="F6C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1" name="Google Shape;561;p45"/>
          <p:cNvPicPr preferRelativeResize="0"/>
          <p:nvPr/>
        </p:nvPicPr>
        <p:blipFill rotWithShape="1">
          <a:blip r:embed="rId9"/>
          <a:srcRect t="219" b="219"/>
          <a:stretch>
            <a:fillRect/>
          </a:stretch>
        </p:blipFill>
        <p:spPr>
          <a:xfrm>
            <a:off x="295356" y="208944"/>
            <a:ext cx="267950" cy="321200"/>
          </a:xfrm>
          <a:prstGeom prst="rect">
            <a:avLst/>
          </a:prstGeom>
          <a:noFill/>
          <a:ln>
            <a:noFill/>
          </a:ln>
        </p:spPr>
      </p:pic>
      <p:sp>
        <p:nvSpPr>
          <p:cNvPr id="562" name="Google Shape;562;p4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563" name="Google Shape;563;p45"/>
          <p:cNvSpPr/>
          <p:nvPr/>
        </p:nvSpPr>
        <p:spPr>
          <a:xfrm>
            <a:off x="173098" y="998400"/>
            <a:ext cx="2685900" cy="370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45"/>
          <p:cNvGrpSpPr/>
          <p:nvPr/>
        </p:nvGrpSpPr>
        <p:grpSpPr>
          <a:xfrm>
            <a:off x="315635" y="3311999"/>
            <a:ext cx="2400845" cy="1393501"/>
            <a:chOff x="6623400" y="3679849"/>
            <a:chExt cx="2400845" cy="1393501"/>
          </a:xfrm>
        </p:grpSpPr>
        <p:pic>
          <p:nvPicPr>
            <p:cNvPr id="565" name="Google Shape;565;p45"/>
            <p:cNvPicPr preferRelativeResize="0"/>
            <p:nvPr/>
          </p:nvPicPr>
          <p:blipFill>
            <a:blip r:embed="rId10">
              <a:alphaModFix amt="25000"/>
            </a:blip>
            <a:stretch>
              <a:fillRect/>
            </a:stretch>
          </p:blipFill>
          <p:spPr>
            <a:xfrm rot="-4301191">
              <a:off x="7914338" y="4700267"/>
              <a:ext cx="343674" cy="319515"/>
            </a:xfrm>
            <a:prstGeom prst="rect">
              <a:avLst/>
            </a:prstGeom>
            <a:noFill/>
            <a:ln>
              <a:noFill/>
            </a:ln>
          </p:spPr>
        </p:pic>
        <p:pic>
          <p:nvPicPr>
            <p:cNvPr id="566" name="Google Shape;566;p45"/>
            <p:cNvPicPr preferRelativeResize="0"/>
            <p:nvPr/>
          </p:nvPicPr>
          <p:blipFill>
            <a:blip r:embed="rId11">
              <a:alphaModFix amt="25000"/>
            </a:blip>
            <a:stretch>
              <a:fillRect/>
            </a:stretch>
          </p:blipFill>
          <p:spPr>
            <a:xfrm rot="-1008095">
              <a:off x="6886992" y="3850272"/>
              <a:ext cx="216316" cy="279655"/>
            </a:xfrm>
            <a:prstGeom prst="rect">
              <a:avLst/>
            </a:prstGeom>
            <a:noFill/>
            <a:ln>
              <a:noFill/>
            </a:ln>
          </p:spPr>
        </p:pic>
        <p:pic>
          <p:nvPicPr>
            <p:cNvPr id="567" name="Google Shape;567;p45"/>
            <p:cNvPicPr preferRelativeResize="0"/>
            <p:nvPr/>
          </p:nvPicPr>
          <p:blipFill>
            <a:blip r:embed="rId12">
              <a:alphaModFix amt="25000"/>
            </a:blip>
            <a:stretch>
              <a:fillRect/>
            </a:stretch>
          </p:blipFill>
          <p:spPr>
            <a:xfrm>
              <a:off x="8723945" y="4576149"/>
              <a:ext cx="300300" cy="219870"/>
            </a:xfrm>
            <a:prstGeom prst="rect">
              <a:avLst/>
            </a:prstGeom>
            <a:noFill/>
            <a:ln>
              <a:noFill/>
            </a:ln>
          </p:spPr>
        </p:pic>
        <p:pic>
          <p:nvPicPr>
            <p:cNvPr id="568" name="Google Shape;568;p45"/>
            <p:cNvPicPr preferRelativeResize="0"/>
            <p:nvPr/>
          </p:nvPicPr>
          <p:blipFill>
            <a:blip r:embed="rId13">
              <a:alphaModFix amt="25000"/>
            </a:blip>
            <a:stretch>
              <a:fillRect/>
            </a:stretch>
          </p:blipFill>
          <p:spPr>
            <a:xfrm rot="372643">
              <a:off x="8622775" y="3693792"/>
              <a:ext cx="272557" cy="272531"/>
            </a:xfrm>
            <a:prstGeom prst="rect">
              <a:avLst/>
            </a:prstGeom>
            <a:noFill/>
            <a:ln>
              <a:noFill/>
            </a:ln>
          </p:spPr>
        </p:pic>
        <p:pic>
          <p:nvPicPr>
            <p:cNvPr id="569" name="Google Shape;569;p45"/>
            <p:cNvPicPr preferRelativeResize="0"/>
            <p:nvPr/>
          </p:nvPicPr>
          <p:blipFill>
            <a:blip r:embed="rId14">
              <a:alphaModFix amt="25000"/>
            </a:blip>
            <a:stretch>
              <a:fillRect/>
            </a:stretch>
          </p:blipFill>
          <p:spPr>
            <a:xfrm rot="-1057666">
              <a:off x="7663105" y="4133495"/>
              <a:ext cx="270614" cy="276574"/>
            </a:xfrm>
            <a:prstGeom prst="rect">
              <a:avLst/>
            </a:prstGeom>
            <a:noFill/>
            <a:ln>
              <a:noFill/>
            </a:ln>
          </p:spPr>
        </p:pic>
        <p:pic>
          <p:nvPicPr>
            <p:cNvPr id="570" name="Google Shape;570;p45"/>
            <p:cNvPicPr preferRelativeResize="0"/>
            <p:nvPr/>
          </p:nvPicPr>
          <p:blipFill>
            <a:blip r:embed="rId15">
              <a:alphaModFix amt="25000"/>
            </a:blip>
            <a:stretch>
              <a:fillRect/>
            </a:stretch>
          </p:blipFill>
          <p:spPr>
            <a:xfrm rot="908710">
              <a:off x="6670393" y="4492419"/>
              <a:ext cx="421714" cy="415764"/>
            </a:xfrm>
            <a:prstGeom prst="rect">
              <a:avLst/>
            </a:prstGeom>
            <a:noFill/>
            <a:ln>
              <a:noFill/>
            </a:ln>
          </p:spPr>
        </p:pic>
      </p:grpSp>
      <p:sp>
        <p:nvSpPr>
          <p:cNvPr id="571" name="Google Shape;571;p45"/>
          <p:cNvSpPr txBox="1">
            <a:spLocks noGrp="1"/>
          </p:cNvSpPr>
          <p:nvPr>
            <p:ph type="subTitle" idx="1"/>
          </p:nvPr>
        </p:nvSpPr>
        <p:spPr>
          <a:xfrm>
            <a:off x="308225" y="1130150"/>
            <a:ext cx="2400900" cy="3411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600">
                <a:solidFill>
                  <a:srgbClr val="0056B3"/>
                </a:solidFill>
                <a:latin typeface="Barlow Medium" panose="00000600000000000000"/>
                <a:ea typeface="Barlow Medium" panose="00000600000000000000"/>
                <a:cs typeface="Barlow Medium" panose="00000600000000000000"/>
                <a:sym typeface="Barlow Medium" panose="0000060000000000000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45"/>
          <p:cNvSpPr txBox="1">
            <a:spLocks noGrp="1"/>
          </p:cNvSpPr>
          <p:nvPr>
            <p:ph type="body" idx="2"/>
          </p:nvPr>
        </p:nvSpPr>
        <p:spPr>
          <a:xfrm>
            <a:off x="3020600" y="824600"/>
            <a:ext cx="5908200" cy="39147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chemeClr val="dk1"/>
              </a:buClr>
              <a:buSzPts val="2400"/>
              <a:buFont typeface="Open Sans" panose="020B0606030504020204"/>
              <a:buChar char="■"/>
              <a:defRPr sz="2400">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573" name="Google Shape;573;p45"/>
          <p:cNvSpPr txBox="1">
            <a:spLocks noGrp="1"/>
          </p:cNvSpPr>
          <p:nvPr>
            <p:ph type="title"/>
          </p:nvPr>
        </p:nvSpPr>
        <p:spPr>
          <a:xfrm>
            <a:off x="821925" y="61650"/>
            <a:ext cx="6637200" cy="554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hoto Credits and Bibliography in 1 slide 1">
  <p:cSld name="CUSTOM_10_1_1_1_1_1_1_1_1_1_1_1_1_1_1_1_1_1_2_1">
    <p:spTree>
      <p:nvGrpSpPr>
        <p:cNvPr id="1" name="Shape 574"/>
        <p:cNvGrpSpPr/>
        <p:nvPr/>
      </p:nvGrpSpPr>
      <p:grpSpPr>
        <a:xfrm>
          <a:off x="0" y="0"/>
          <a:ext cx="0" cy="0"/>
          <a:chOff x="0" y="0"/>
          <a:chExt cx="0" cy="0"/>
        </a:xfrm>
      </p:grpSpPr>
      <p:sp>
        <p:nvSpPr>
          <p:cNvPr id="575" name="Google Shape;575;p46"/>
          <p:cNvSpPr/>
          <p:nvPr/>
        </p:nvSpPr>
        <p:spPr>
          <a:xfrm>
            <a:off x="-9700" y="6850"/>
            <a:ext cx="46032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txBox="1"/>
          <p:nvPr/>
        </p:nvSpPr>
        <p:spPr>
          <a:xfrm>
            <a:off x="846700" y="685025"/>
            <a:ext cx="2836200" cy="7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Photo Credits</a:t>
            </a:r>
            <a:endParaRPr sz="2400" b="0">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2400">
              <a:solidFill>
                <a:schemeClr val="lt1"/>
              </a:solidFill>
              <a:latin typeface="Barlow" panose="00000500000000000000"/>
              <a:ea typeface="Barlow" panose="00000500000000000000"/>
              <a:cs typeface="Barlow" panose="00000500000000000000"/>
              <a:sym typeface="Barlow" panose="00000500000000000000"/>
            </a:endParaRPr>
          </a:p>
        </p:txBody>
      </p:sp>
      <p:sp>
        <p:nvSpPr>
          <p:cNvPr id="577" name="Google Shape;577;p46"/>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latin typeface="Barlow" panose="00000500000000000000"/>
                <a:ea typeface="Barlow" panose="00000500000000000000"/>
                <a:cs typeface="Barlow" panose="00000500000000000000"/>
                <a:sym typeface="Barlow" panose="00000500000000000000"/>
              </a:defRPr>
            </a:lvl1pPr>
            <a:lvl2pPr lvl="1" algn="ctr" rtl="0">
              <a:buNone/>
              <a:defRPr sz="900">
                <a:latin typeface="Barlow" panose="00000500000000000000"/>
                <a:ea typeface="Barlow" panose="00000500000000000000"/>
                <a:cs typeface="Barlow" panose="00000500000000000000"/>
                <a:sym typeface="Barlow" panose="00000500000000000000"/>
              </a:defRPr>
            </a:lvl2pPr>
            <a:lvl3pPr lvl="2" algn="ctr" rtl="0">
              <a:buNone/>
              <a:defRPr sz="900">
                <a:latin typeface="Barlow" panose="00000500000000000000"/>
                <a:ea typeface="Barlow" panose="00000500000000000000"/>
                <a:cs typeface="Barlow" panose="00000500000000000000"/>
                <a:sym typeface="Barlow" panose="00000500000000000000"/>
              </a:defRPr>
            </a:lvl3pPr>
            <a:lvl4pPr lvl="3" algn="ctr" rtl="0">
              <a:buNone/>
              <a:defRPr sz="900">
                <a:latin typeface="Barlow" panose="00000500000000000000"/>
                <a:ea typeface="Barlow" panose="00000500000000000000"/>
                <a:cs typeface="Barlow" panose="00000500000000000000"/>
                <a:sym typeface="Barlow" panose="00000500000000000000"/>
              </a:defRPr>
            </a:lvl4pPr>
            <a:lvl5pPr lvl="4" algn="ctr" rtl="0">
              <a:buNone/>
              <a:defRPr sz="900">
                <a:latin typeface="Barlow" panose="00000500000000000000"/>
                <a:ea typeface="Barlow" panose="00000500000000000000"/>
                <a:cs typeface="Barlow" panose="00000500000000000000"/>
                <a:sym typeface="Barlow" panose="00000500000000000000"/>
              </a:defRPr>
            </a:lvl5pPr>
            <a:lvl6pPr lvl="5" algn="ctr" rtl="0">
              <a:buNone/>
              <a:defRPr sz="900">
                <a:latin typeface="Barlow" panose="00000500000000000000"/>
                <a:ea typeface="Barlow" panose="00000500000000000000"/>
                <a:cs typeface="Barlow" panose="00000500000000000000"/>
                <a:sym typeface="Barlow" panose="00000500000000000000"/>
              </a:defRPr>
            </a:lvl6pPr>
            <a:lvl7pPr lvl="6" algn="ctr" rtl="0">
              <a:buNone/>
              <a:defRPr sz="900">
                <a:latin typeface="Barlow" panose="00000500000000000000"/>
                <a:ea typeface="Barlow" panose="00000500000000000000"/>
                <a:cs typeface="Barlow" panose="00000500000000000000"/>
                <a:sym typeface="Barlow" panose="00000500000000000000"/>
              </a:defRPr>
            </a:lvl7pPr>
            <a:lvl8pPr lvl="7" algn="ctr" rtl="0">
              <a:buNone/>
              <a:defRPr sz="900">
                <a:latin typeface="Barlow" panose="00000500000000000000"/>
                <a:ea typeface="Barlow" panose="00000500000000000000"/>
                <a:cs typeface="Barlow" panose="00000500000000000000"/>
                <a:sym typeface="Barlow" panose="00000500000000000000"/>
              </a:defRPr>
            </a:lvl8pPr>
            <a:lvl9pPr lvl="8" algn="ctr" rtl="0">
              <a:buNone/>
              <a:defRPr sz="900">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578" name="Google Shape;578;p46"/>
          <p:cNvSpPr txBox="1"/>
          <p:nvPr/>
        </p:nvSpPr>
        <p:spPr>
          <a:xfrm>
            <a:off x="5571100" y="685025"/>
            <a:ext cx="2836200" cy="7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172D7B"/>
                </a:solidFill>
                <a:latin typeface="Barlow" panose="00000500000000000000"/>
                <a:ea typeface="Barlow" panose="00000500000000000000"/>
                <a:cs typeface="Barlow" panose="00000500000000000000"/>
                <a:sym typeface="Barlow" panose="00000500000000000000"/>
              </a:rPr>
              <a:t>Bibliography</a:t>
            </a:r>
            <a:endParaRPr sz="2400" b="0">
              <a:solidFill>
                <a:srgbClr val="172D7B"/>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2400">
              <a:solidFill>
                <a:srgbClr val="172D7B"/>
              </a:solidFill>
              <a:latin typeface="Barlow" panose="00000500000000000000"/>
              <a:ea typeface="Barlow" panose="00000500000000000000"/>
              <a:cs typeface="Barlow" panose="00000500000000000000"/>
              <a:sym typeface="Barlow" panose="00000500000000000000"/>
            </a:endParaRPr>
          </a:p>
        </p:txBody>
      </p:sp>
      <p:pic>
        <p:nvPicPr>
          <p:cNvPr id="579" name="Google Shape;579;p46"/>
          <p:cNvPicPr preferRelativeResize="0"/>
          <p:nvPr/>
        </p:nvPicPr>
        <p:blipFill>
          <a:blip r:embed="rId2"/>
          <a:stretch>
            <a:fillRect/>
          </a:stretch>
        </p:blipFill>
        <p:spPr>
          <a:xfrm>
            <a:off x="7908861" y="273606"/>
            <a:ext cx="831223" cy="207050"/>
          </a:xfrm>
          <a:prstGeom prst="rect">
            <a:avLst/>
          </a:prstGeom>
          <a:noFill/>
          <a:ln>
            <a:noFill/>
          </a:ln>
        </p:spPr>
      </p:pic>
      <p:grpSp>
        <p:nvGrpSpPr>
          <p:cNvPr id="580" name="Google Shape;580;p46"/>
          <p:cNvGrpSpPr/>
          <p:nvPr/>
        </p:nvGrpSpPr>
        <p:grpSpPr>
          <a:xfrm>
            <a:off x="63175" y="3733124"/>
            <a:ext cx="2400845" cy="1393501"/>
            <a:chOff x="6623400" y="3679849"/>
            <a:chExt cx="2400845" cy="1393501"/>
          </a:xfrm>
        </p:grpSpPr>
        <p:pic>
          <p:nvPicPr>
            <p:cNvPr id="581" name="Google Shape;581;p46"/>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582" name="Google Shape;582;p46"/>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583" name="Google Shape;583;p46"/>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584" name="Google Shape;584;p46"/>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585" name="Google Shape;585;p46"/>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586" name="Google Shape;586;p46"/>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587" name="Google Shape;587;p46"/>
          <p:cNvSpPr txBox="1">
            <a:spLocks noGrp="1"/>
          </p:cNvSpPr>
          <p:nvPr>
            <p:ph type="body" idx="1"/>
          </p:nvPr>
        </p:nvSpPr>
        <p:spPr>
          <a:xfrm>
            <a:off x="177850" y="1215250"/>
            <a:ext cx="4253400" cy="35481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Clr>
                <a:srgbClr val="FFFFFF"/>
              </a:buClr>
              <a:buSzPts val="1100"/>
              <a:buFont typeface="Open Sans" panose="020B0606030504020204"/>
              <a:buChar char="●"/>
              <a:defRPr sz="11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298450" rtl="0">
              <a:spcBef>
                <a:spcPts val="0"/>
              </a:spcBef>
              <a:spcAft>
                <a:spcPts val="0"/>
              </a:spcAft>
              <a:buClr>
                <a:srgbClr val="FFFFFF"/>
              </a:buClr>
              <a:buSzPts val="1100"/>
              <a:buFont typeface="Open Sans" panose="020B0606030504020204"/>
              <a:buChar char="○"/>
              <a:defRPr sz="11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298450" rtl="0">
              <a:spcBef>
                <a:spcPts val="0"/>
              </a:spcBef>
              <a:spcAft>
                <a:spcPts val="0"/>
              </a:spcAft>
              <a:buClr>
                <a:srgbClr val="FFFFFF"/>
              </a:buClr>
              <a:buSzPts val="1100"/>
              <a:buFont typeface="Open Sans" panose="020B0606030504020204"/>
              <a:buChar char="■"/>
              <a:defRPr sz="11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298450" rtl="0">
              <a:spcBef>
                <a:spcPts val="0"/>
              </a:spcBef>
              <a:spcAft>
                <a:spcPts val="0"/>
              </a:spcAft>
              <a:buClr>
                <a:srgbClr val="FFFFFF"/>
              </a:buClr>
              <a:buSzPts val="1100"/>
              <a:buFont typeface="Open Sans" panose="020B0606030504020204"/>
              <a:buChar char="●"/>
              <a:defRPr sz="11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298450" rtl="0">
              <a:spcBef>
                <a:spcPts val="0"/>
              </a:spcBef>
              <a:spcAft>
                <a:spcPts val="0"/>
              </a:spcAft>
              <a:buClr>
                <a:srgbClr val="FFFFFF"/>
              </a:buClr>
              <a:buSzPts val="1100"/>
              <a:buFont typeface="Open Sans" panose="020B0606030504020204"/>
              <a:buChar char="○"/>
              <a:defRPr sz="11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298450" rtl="0">
              <a:spcBef>
                <a:spcPts val="0"/>
              </a:spcBef>
              <a:spcAft>
                <a:spcPts val="0"/>
              </a:spcAft>
              <a:buClr>
                <a:srgbClr val="FFFFFF"/>
              </a:buClr>
              <a:buSzPts val="1100"/>
              <a:buFont typeface="Open Sans" panose="020B0606030504020204"/>
              <a:buChar char="■"/>
              <a:defRPr sz="11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298450" rtl="0">
              <a:spcBef>
                <a:spcPts val="0"/>
              </a:spcBef>
              <a:spcAft>
                <a:spcPts val="0"/>
              </a:spcAft>
              <a:buClr>
                <a:srgbClr val="FFFFFF"/>
              </a:buClr>
              <a:buSzPts val="1100"/>
              <a:buFont typeface="Open Sans" panose="020B0606030504020204"/>
              <a:buChar char="●"/>
              <a:defRPr sz="11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298450" rtl="0">
              <a:spcBef>
                <a:spcPts val="0"/>
              </a:spcBef>
              <a:spcAft>
                <a:spcPts val="0"/>
              </a:spcAft>
              <a:buClr>
                <a:srgbClr val="FFFFFF"/>
              </a:buClr>
              <a:buSzPts val="1100"/>
              <a:buFont typeface="Open Sans" panose="020B0606030504020204"/>
              <a:buChar char="○"/>
              <a:defRPr sz="11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298450" rtl="0">
              <a:spcBef>
                <a:spcPts val="0"/>
              </a:spcBef>
              <a:spcAft>
                <a:spcPts val="0"/>
              </a:spcAft>
              <a:buClr>
                <a:srgbClr val="FFFFFF"/>
              </a:buClr>
              <a:buSzPts val="1100"/>
              <a:buFont typeface="Open Sans" panose="020B0606030504020204"/>
              <a:buChar char="■"/>
              <a:defRPr sz="11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588" name="Google Shape;588;p46"/>
          <p:cNvSpPr txBox="1">
            <a:spLocks noGrp="1"/>
          </p:cNvSpPr>
          <p:nvPr>
            <p:ph type="body" idx="2"/>
          </p:nvPr>
        </p:nvSpPr>
        <p:spPr>
          <a:xfrm>
            <a:off x="4767750" y="1215250"/>
            <a:ext cx="4253400" cy="3548100"/>
          </a:xfrm>
          <a:prstGeom prst="rect">
            <a:avLst/>
          </a:prstGeom>
        </p:spPr>
        <p:txBody>
          <a:bodyPr spcFirstLastPara="1" wrap="square" lIns="90000" tIns="91425" rIns="91425" bIns="91425" anchor="ctr" anchorCtr="0">
            <a:noAutofit/>
          </a:bodyPr>
          <a:lstStyle>
            <a:lvl1pPr marL="457200" lvl="0" indent="-298450" rtl="0">
              <a:spcBef>
                <a:spcPts val="0"/>
              </a:spcBef>
              <a:spcAft>
                <a:spcPts val="0"/>
              </a:spcAft>
              <a:buClr>
                <a:srgbClr val="000000"/>
              </a:buClr>
              <a:buSzPts val="1100"/>
              <a:buFont typeface="Open Sans" panose="020B0606030504020204"/>
              <a:buChar char="●"/>
              <a:defRPr sz="1100">
                <a:solidFill>
                  <a:srgbClr val="000000"/>
                </a:solidFill>
                <a:latin typeface="Open Sans" panose="020B0606030504020204"/>
                <a:ea typeface="Open Sans" panose="020B0606030504020204"/>
                <a:cs typeface="Open Sans" panose="020B0606030504020204"/>
                <a:sym typeface="Open Sans" panose="020B0606030504020204"/>
              </a:defRPr>
            </a:lvl1pPr>
            <a:lvl2pPr marL="914400" lvl="1" indent="-298450" rtl="0">
              <a:spcBef>
                <a:spcPts val="0"/>
              </a:spcBef>
              <a:spcAft>
                <a:spcPts val="0"/>
              </a:spcAft>
              <a:buClr>
                <a:srgbClr val="000000"/>
              </a:buClr>
              <a:buSzPts val="1100"/>
              <a:buFont typeface="Open Sans" panose="020B0606030504020204"/>
              <a:buChar char="○"/>
              <a:defRPr sz="1100">
                <a:solidFill>
                  <a:srgbClr val="000000"/>
                </a:solidFill>
                <a:latin typeface="Open Sans" panose="020B0606030504020204"/>
                <a:ea typeface="Open Sans" panose="020B0606030504020204"/>
                <a:cs typeface="Open Sans" panose="020B0606030504020204"/>
                <a:sym typeface="Open Sans" panose="020B0606030504020204"/>
              </a:defRPr>
            </a:lvl2pPr>
            <a:lvl3pPr marL="1371600" lvl="2" indent="-298450" rtl="0">
              <a:spcBef>
                <a:spcPts val="0"/>
              </a:spcBef>
              <a:spcAft>
                <a:spcPts val="0"/>
              </a:spcAft>
              <a:buClr>
                <a:srgbClr val="000000"/>
              </a:buClr>
              <a:buSzPts val="1100"/>
              <a:buFont typeface="Open Sans" panose="020B0606030504020204"/>
              <a:buChar char="■"/>
              <a:defRPr sz="1100">
                <a:solidFill>
                  <a:srgbClr val="000000"/>
                </a:solidFill>
                <a:latin typeface="Open Sans" panose="020B0606030504020204"/>
                <a:ea typeface="Open Sans" panose="020B0606030504020204"/>
                <a:cs typeface="Open Sans" panose="020B0606030504020204"/>
                <a:sym typeface="Open Sans" panose="020B0606030504020204"/>
              </a:defRPr>
            </a:lvl3pPr>
            <a:lvl4pPr marL="1828800" lvl="3" indent="-298450" rtl="0">
              <a:spcBef>
                <a:spcPts val="0"/>
              </a:spcBef>
              <a:spcAft>
                <a:spcPts val="0"/>
              </a:spcAft>
              <a:buClr>
                <a:srgbClr val="000000"/>
              </a:buClr>
              <a:buSzPts val="1100"/>
              <a:buFont typeface="Open Sans" panose="020B0606030504020204"/>
              <a:buChar char="●"/>
              <a:defRPr sz="1100">
                <a:solidFill>
                  <a:srgbClr val="000000"/>
                </a:solidFill>
                <a:latin typeface="Open Sans" panose="020B0606030504020204"/>
                <a:ea typeface="Open Sans" panose="020B0606030504020204"/>
                <a:cs typeface="Open Sans" panose="020B0606030504020204"/>
                <a:sym typeface="Open Sans" panose="020B0606030504020204"/>
              </a:defRPr>
            </a:lvl4pPr>
            <a:lvl5pPr marL="2286000" lvl="4" indent="-298450" rtl="0">
              <a:spcBef>
                <a:spcPts val="0"/>
              </a:spcBef>
              <a:spcAft>
                <a:spcPts val="0"/>
              </a:spcAft>
              <a:buClr>
                <a:srgbClr val="000000"/>
              </a:buClr>
              <a:buSzPts val="1100"/>
              <a:buFont typeface="Open Sans" panose="020B0606030504020204"/>
              <a:buChar char="○"/>
              <a:defRPr sz="1100">
                <a:solidFill>
                  <a:srgbClr val="000000"/>
                </a:solidFill>
                <a:latin typeface="Open Sans" panose="020B0606030504020204"/>
                <a:ea typeface="Open Sans" panose="020B0606030504020204"/>
                <a:cs typeface="Open Sans" panose="020B0606030504020204"/>
                <a:sym typeface="Open Sans" panose="020B0606030504020204"/>
              </a:defRPr>
            </a:lvl5pPr>
            <a:lvl6pPr marL="2743200" lvl="5" indent="-298450" rtl="0">
              <a:spcBef>
                <a:spcPts val="0"/>
              </a:spcBef>
              <a:spcAft>
                <a:spcPts val="0"/>
              </a:spcAft>
              <a:buClr>
                <a:srgbClr val="000000"/>
              </a:buClr>
              <a:buSzPts val="1100"/>
              <a:buFont typeface="Open Sans" panose="020B0606030504020204"/>
              <a:buChar char="■"/>
              <a:defRPr sz="1100">
                <a:solidFill>
                  <a:srgbClr val="000000"/>
                </a:solidFill>
                <a:latin typeface="Open Sans" panose="020B0606030504020204"/>
                <a:ea typeface="Open Sans" panose="020B0606030504020204"/>
                <a:cs typeface="Open Sans" panose="020B0606030504020204"/>
                <a:sym typeface="Open Sans" panose="020B0606030504020204"/>
              </a:defRPr>
            </a:lvl6pPr>
            <a:lvl7pPr marL="3200400" lvl="6" indent="-298450" rtl="0">
              <a:spcBef>
                <a:spcPts val="0"/>
              </a:spcBef>
              <a:spcAft>
                <a:spcPts val="0"/>
              </a:spcAft>
              <a:buClr>
                <a:srgbClr val="000000"/>
              </a:buClr>
              <a:buSzPts val="1100"/>
              <a:buFont typeface="Open Sans" panose="020B0606030504020204"/>
              <a:buChar char="●"/>
              <a:defRPr sz="1100">
                <a:solidFill>
                  <a:srgbClr val="000000"/>
                </a:solidFill>
                <a:latin typeface="Open Sans" panose="020B0606030504020204"/>
                <a:ea typeface="Open Sans" panose="020B0606030504020204"/>
                <a:cs typeface="Open Sans" panose="020B0606030504020204"/>
                <a:sym typeface="Open Sans" panose="020B0606030504020204"/>
              </a:defRPr>
            </a:lvl7pPr>
            <a:lvl8pPr marL="3657600" lvl="7" indent="-298450" rtl="0">
              <a:spcBef>
                <a:spcPts val="0"/>
              </a:spcBef>
              <a:spcAft>
                <a:spcPts val="0"/>
              </a:spcAft>
              <a:buClr>
                <a:srgbClr val="000000"/>
              </a:buClr>
              <a:buSzPts val="1100"/>
              <a:buFont typeface="Open Sans" panose="020B0606030504020204"/>
              <a:buChar char="○"/>
              <a:defRPr sz="1100">
                <a:solidFill>
                  <a:srgbClr val="000000"/>
                </a:solidFill>
                <a:latin typeface="Open Sans" panose="020B0606030504020204"/>
                <a:ea typeface="Open Sans" panose="020B0606030504020204"/>
                <a:cs typeface="Open Sans" panose="020B0606030504020204"/>
                <a:sym typeface="Open Sans" panose="020B0606030504020204"/>
              </a:defRPr>
            </a:lvl8pPr>
            <a:lvl9pPr marL="4114800" lvl="8" indent="-298450" rtl="0">
              <a:spcBef>
                <a:spcPts val="0"/>
              </a:spcBef>
              <a:spcAft>
                <a:spcPts val="0"/>
              </a:spcAft>
              <a:buClr>
                <a:srgbClr val="000000"/>
              </a:buClr>
              <a:buSzPts val="1100"/>
              <a:buFont typeface="Open Sans" panose="020B0606030504020204"/>
              <a:buChar char="■"/>
              <a:defRPr sz="1100">
                <a:solidFill>
                  <a:srgbClr val="000000"/>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lculus Generic Cover Slide">
  <p:cSld name="TITLE_2">
    <p:bg>
      <p:bgPr>
        <a:solidFill>
          <a:srgbClr val="00BEFF"/>
        </a:solidFill>
        <a:effectLst/>
      </p:bgPr>
    </p:bg>
    <p:spTree>
      <p:nvGrpSpPr>
        <p:cNvPr id="1" name="Shape 41"/>
        <p:cNvGrpSpPr/>
        <p:nvPr/>
      </p:nvGrpSpPr>
      <p:grpSpPr>
        <a:xfrm>
          <a:off x="0" y="0"/>
          <a:ext cx="0" cy="0"/>
          <a:chOff x="0" y="0"/>
          <a:chExt cx="0" cy="0"/>
        </a:xfrm>
      </p:grpSpPr>
      <p:pic>
        <p:nvPicPr>
          <p:cNvPr id="42" name="Google Shape;42;p6"/>
          <p:cNvPicPr preferRelativeResize="0"/>
          <p:nvPr/>
        </p:nvPicPr>
        <p:blipFill>
          <a:blip r:embed="rId2">
            <a:alphaModFix amt="23000"/>
          </a:blip>
          <a:stretch>
            <a:fillRect/>
          </a:stretch>
        </p:blipFill>
        <p:spPr>
          <a:xfrm>
            <a:off x="6067425" y="496625"/>
            <a:ext cx="2971800" cy="2467950"/>
          </a:xfrm>
          <a:prstGeom prst="rect">
            <a:avLst/>
          </a:prstGeom>
          <a:noFill/>
          <a:ln>
            <a:noFill/>
          </a:ln>
        </p:spPr>
      </p:pic>
      <p:pic>
        <p:nvPicPr>
          <p:cNvPr id="43" name="Google Shape;43;p6"/>
          <p:cNvPicPr preferRelativeResize="0"/>
          <p:nvPr/>
        </p:nvPicPr>
        <p:blipFill>
          <a:blip r:embed="rId3"/>
          <a:stretch>
            <a:fillRect/>
          </a:stretch>
        </p:blipFill>
        <p:spPr>
          <a:xfrm>
            <a:off x="514007" y="564750"/>
            <a:ext cx="1730353" cy="430999"/>
          </a:xfrm>
          <a:prstGeom prst="rect">
            <a:avLst/>
          </a:prstGeom>
          <a:noFill/>
          <a:ln>
            <a:noFill/>
          </a:ln>
        </p:spPr>
      </p:pic>
      <p:sp>
        <p:nvSpPr>
          <p:cNvPr id="44" name="Google Shape;44;p6"/>
          <p:cNvSpPr txBox="1">
            <a:spLocks noGrp="1"/>
          </p:cNvSpPr>
          <p:nvPr>
            <p:ph type="title"/>
          </p:nvPr>
        </p:nvSpPr>
        <p:spPr>
          <a:xfrm>
            <a:off x="446275" y="1196250"/>
            <a:ext cx="5041800" cy="2657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400">
                <a:solidFill>
                  <a:srgbClr val="FFFFFF"/>
                </a:solidFill>
                <a:latin typeface="Barlow" panose="00000500000000000000"/>
                <a:ea typeface="Barlow" panose="00000500000000000000"/>
                <a:cs typeface="Barlow" panose="00000500000000000000"/>
                <a:sym typeface="Barlow" panose="00000500000000000000"/>
              </a:defRPr>
            </a:lvl1pPr>
            <a:lvl2pPr lvl="1"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2pPr>
            <a:lvl3pPr lvl="2"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3pPr>
            <a:lvl4pPr lvl="3"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4pPr>
            <a:lvl5pPr lvl="4"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5pPr>
            <a:lvl6pPr lvl="5"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6pPr>
            <a:lvl7pPr lvl="6"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7pPr>
            <a:lvl8pPr lvl="7"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8pPr>
            <a:lvl9pPr lvl="8" rtl="0">
              <a:spcBef>
                <a:spcPts val="0"/>
              </a:spcBef>
              <a:spcAft>
                <a:spcPts val="0"/>
              </a:spcAft>
              <a:buNone/>
              <a:defRPr>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45" name="Google Shape;45;p6"/>
          <p:cNvSpPr txBox="1"/>
          <p:nvPr/>
        </p:nvSpPr>
        <p:spPr>
          <a:xfrm>
            <a:off x="676250" y="4006213"/>
            <a:ext cx="5615400" cy="9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1600" b="1">
                <a:solidFill>
                  <a:srgbClr val="0056B3"/>
                </a:solidFill>
                <a:latin typeface="Barlow" panose="00000500000000000000"/>
                <a:ea typeface="Barlow" panose="00000500000000000000"/>
                <a:cs typeface="Barlow" panose="00000500000000000000"/>
                <a:sym typeface="Barlow" panose="00000500000000000000"/>
              </a:rPr>
              <a:t>Precalculus / Basic Calculus</a:t>
            </a:r>
            <a:endParaRPr sz="1600" b="1">
              <a:solidFill>
                <a:srgbClr val="0056B3"/>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r>
              <a:rPr lang="en-US" sz="1600" b="0">
                <a:solidFill>
                  <a:srgbClr val="0056B3"/>
                </a:solidFill>
                <a:latin typeface="Barlow Medium" panose="00000600000000000000"/>
                <a:ea typeface="Barlow Medium" panose="00000600000000000000"/>
                <a:cs typeface="Barlow Medium" panose="00000600000000000000"/>
                <a:sym typeface="Barlow Medium" panose="00000600000000000000"/>
              </a:rPr>
              <a:t>Science, Technology, Engineering, and Mathematics</a:t>
            </a:r>
            <a:endParaRPr sz="1600" b="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grpSp>
        <p:nvGrpSpPr>
          <p:cNvPr id="46" name="Google Shape;46;p6"/>
          <p:cNvGrpSpPr/>
          <p:nvPr/>
        </p:nvGrpSpPr>
        <p:grpSpPr>
          <a:xfrm>
            <a:off x="-115696" y="4288024"/>
            <a:ext cx="726600" cy="426600"/>
            <a:chOff x="-115696" y="4288024"/>
            <a:chExt cx="726600" cy="426600"/>
          </a:xfrm>
        </p:grpSpPr>
        <p:sp>
          <p:nvSpPr>
            <p:cNvPr id="47" name="Google Shape;47;p6"/>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6"/>
            <p:cNvPicPr preferRelativeResize="0"/>
            <p:nvPr/>
          </p:nvPicPr>
          <p:blipFill>
            <a:blip r:embed="rId2"/>
            <a:stretch>
              <a:fillRect/>
            </a:stretch>
          </p:blipFill>
          <p:spPr>
            <a:xfrm>
              <a:off x="180974" y="4352748"/>
              <a:ext cx="366300" cy="3042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tro Slide - Picture on Left">
  <p:cSld name="CUSTOM_10">
    <p:spTree>
      <p:nvGrpSpPr>
        <p:cNvPr id="1" name="Shape 49"/>
        <p:cNvGrpSpPr/>
        <p:nvPr/>
      </p:nvGrpSpPr>
      <p:grpSpPr>
        <a:xfrm>
          <a:off x="0" y="0"/>
          <a:ext cx="0" cy="0"/>
          <a:chOff x="0" y="0"/>
          <a:chExt cx="0" cy="0"/>
        </a:xfrm>
      </p:grpSpPr>
      <p:sp>
        <p:nvSpPr>
          <p:cNvPr id="50" name="Google Shape;50;p7"/>
          <p:cNvSpPr/>
          <p:nvPr/>
        </p:nvSpPr>
        <p:spPr>
          <a:xfrm>
            <a:off x="0" y="0"/>
            <a:ext cx="39372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body" idx="1"/>
          </p:nvPr>
        </p:nvSpPr>
        <p:spPr>
          <a:xfrm>
            <a:off x="192400" y="666750"/>
            <a:ext cx="3472500" cy="4096800"/>
          </a:xfrm>
          <a:prstGeom prst="rect">
            <a:avLst/>
          </a:prstGeom>
        </p:spPr>
        <p:txBody>
          <a:bodyPr spcFirstLastPara="1" wrap="square" lIns="91425" tIns="91425" rIns="91425" bIns="91425" anchor="ctr" anchorCtr="0">
            <a:noAutofit/>
          </a:bodyPr>
          <a:lstStyle>
            <a:lvl1pPr marL="457200" lvl="0"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grpSp>
        <p:nvGrpSpPr>
          <p:cNvPr id="52" name="Google Shape;52;p7"/>
          <p:cNvGrpSpPr/>
          <p:nvPr/>
        </p:nvGrpSpPr>
        <p:grpSpPr>
          <a:xfrm>
            <a:off x="183325" y="3731047"/>
            <a:ext cx="2309495" cy="1288955"/>
            <a:chOff x="183325" y="3731047"/>
            <a:chExt cx="2309495" cy="1288955"/>
          </a:xfrm>
        </p:grpSpPr>
        <p:pic>
          <p:nvPicPr>
            <p:cNvPr id="53" name="Google Shape;53;p7"/>
            <p:cNvPicPr preferRelativeResize="0"/>
            <p:nvPr/>
          </p:nvPicPr>
          <p:blipFill>
            <a:blip r:embed="rId2">
              <a:alphaModFix amt="25000"/>
            </a:blip>
            <a:stretch>
              <a:fillRect/>
            </a:stretch>
          </p:blipFill>
          <p:spPr>
            <a:xfrm rot="-4301191">
              <a:off x="732863" y="4203067"/>
              <a:ext cx="343674" cy="319515"/>
            </a:xfrm>
            <a:prstGeom prst="rect">
              <a:avLst/>
            </a:prstGeom>
            <a:noFill/>
            <a:ln>
              <a:noFill/>
            </a:ln>
          </p:spPr>
        </p:pic>
        <p:pic>
          <p:nvPicPr>
            <p:cNvPr id="54" name="Google Shape;54;p7"/>
            <p:cNvPicPr preferRelativeResize="0"/>
            <p:nvPr/>
          </p:nvPicPr>
          <p:blipFill>
            <a:blip r:embed="rId3">
              <a:alphaModFix amt="25000"/>
            </a:blip>
            <a:stretch>
              <a:fillRect/>
            </a:stretch>
          </p:blipFill>
          <p:spPr>
            <a:xfrm rot="716291">
              <a:off x="1432942" y="3905072"/>
              <a:ext cx="216316" cy="279655"/>
            </a:xfrm>
            <a:prstGeom prst="rect">
              <a:avLst/>
            </a:prstGeom>
            <a:noFill/>
            <a:ln>
              <a:noFill/>
            </a:ln>
          </p:spPr>
        </p:pic>
        <p:pic>
          <p:nvPicPr>
            <p:cNvPr id="55" name="Google Shape;55;p7"/>
            <p:cNvPicPr preferRelativeResize="0"/>
            <p:nvPr/>
          </p:nvPicPr>
          <p:blipFill>
            <a:blip r:embed="rId4">
              <a:alphaModFix amt="25000"/>
            </a:blip>
            <a:stretch>
              <a:fillRect/>
            </a:stretch>
          </p:blipFill>
          <p:spPr>
            <a:xfrm>
              <a:off x="2192520" y="4576149"/>
              <a:ext cx="300300" cy="219870"/>
            </a:xfrm>
            <a:prstGeom prst="rect">
              <a:avLst/>
            </a:prstGeom>
            <a:noFill/>
            <a:ln>
              <a:noFill/>
            </a:ln>
          </p:spPr>
        </p:pic>
        <p:pic>
          <p:nvPicPr>
            <p:cNvPr id="56" name="Google Shape;56;p7"/>
            <p:cNvPicPr preferRelativeResize="0"/>
            <p:nvPr/>
          </p:nvPicPr>
          <p:blipFill>
            <a:blip r:embed="rId5">
              <a:alphaModFix amt="25000"/>
            </a:blip>
            <a:stretch>
              <a:fillRect/>
            </a:stretch>
          </p:blipFill>
          <p:spPr>
            <a:xfrm rot="-764268">
              <a:off x="304900" y="3757742"/>
              <a:ext cx="272557" cy="272531"/>
            </a:xfrm>
            <a:prstGeom prst="rect">
              <a:avLst/>
            </a:prstGeom>
            <a:noFill/>
            <a:ln>
              <a:noFill/>
            </a:ln>
          </p:spPr>
        </p:pic>
        <p:pic>
          <p:nvPicPr>
            <p:cNvPr id="57" name="Google Shape;57;p7"/>
            <p:cNvPicPr preferRelativeResize="0"/>
            <p:nvPr/>
          </p:nvPicPr>
          <p:blipFill>
            <a:blip r:embed="rId6">
              <a:alphaModFix amt="25000"/>
            </a:blip>
            <a:stretch>
              <a:fillRect/>
            </a:stretch>
          </p:blipFill>
          <p:spPr>
            <a:xfrm rot="-1057666">
              <a:off x="1405792" y="4625958"/>
              <a:ext cx="270614" cy="276574"/>
            </a:xfrm>
            <a:prstGeom prst="rect">
              <a:avLst/>
            </a:prstGeom>
            <a:noFill/>
            <a:ln>
              <a:noFill/>
            </a:ln>
          </p:spPr>
        </p:pic>
        <p:pic>
          <p:nvPicPr>
            <p:cNvPr id="58" name="Google Shape;58;p7"/>
            <p:cNvPicPr preferRelativeResize="0"/>
            <p:nvPr/>
          </p:nvPicPr>
          <p:blipFill>
            <a:blip r:embed="rId7">
              <a:alphaModFix amt="25000"/>
            </a:blip>
            <a:stretch>
              <a:fillRect/>
            </a:stretch>
          </p:blipFill>
          <p:spPr>
            <a:xfrm rot="908710">
              <a:off x="230318" y="4556369"/>
              <a:ext cx="421714" cy="415764"/>
            </a:xfrm>
            <a:prstGeom prst="rect">
              <a:avLst/>
            </a:prstGeom>
            <a:noFill/>
            <a:ln>
              <a:noFill/>
            </a:ln>
          </p:spPr>
        </p:pic>
      </p:grpSp>
      <p:pic>
        <p:nvPicPr>
          <p:cNvPr id="59" name="Google Shape;59;p7"/>
          <p:cNvPicPr preferRelativeResize="0"/>
          <p:nvPr/>
        </p:nvPicPr>
        <p:blipFill>
          <a:blip r:embed="rId8"/>
          <a:stretch>
            <a:fillRect/>
          </a:stretch>
        </p:blipFill>
        <p:spPr>
          <a:xfrm>
            <a:off x="260286" y="254556"/>
            <a:ext cx="831223" cy="207050"/>
          </a:xfrm>
          <a:prstGeom prst="rect">
            <a:avLst/>
          </a:prstGeom>
          <a:noFill/>
          <a:ln>
            <a:noFill/>
          </a:ln>
        </p:spPr>
      </p:pic>
      <p:sp>
        <p:nvSpPr>
          <p:cNvPr id="60" name="Google Shape;60;p7"/>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ro Slide - Picture on Right">
  <p:cSld name="CUSTOM_10_1">
    <p:spTree>
      <p:nvGrpSpPr>
        <p:cNvPr id="1" name="Shape 61"/>
        <p:cNvGrpSpPr/>
        <p:nvPr/>
      </p:nvGrpSpPr>
      <p:grpSpPr>
        <a:xfrm>
          <a:off x="0" y="0"/>
          <a:ext cx="0" cy="0"/>
          <a:chOff x="0" y="0"/>
          <a:chExt cx="0" cy="0"/>
        </a:xfrm>
      </p:grpSpPr>
      <p:sp>
        <p:nvSpPr>
          <p:cNvPr id="62" name="Google Shape;62;p8"/>
          <p:cNvSpPr/>
          <p:nvPr/>
        </p:nvSpPr>
        <p:spPr>
          <a:xfrm>
            <a:off x="5206800" y="0"/>
            <a:ext cx="3937200" cy="5143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a:off x="6736525" y="3731047"/>
            <a:ext cx="2309495" cy="1288955"/>
            <a:chOff x="183325" y="3731047"/>
            <a:chExt cx="2309495" cy="1288955"/>
          </a:xfrm>
        </p:grpSpPr>
        <p:pic>
          <p:nvPicPr>
            <p:cNvPr id="64" name="Google Shape;64;p8"/>
            <p:cNvPicPr preferRelativeResize="0"/>
            <p:nvPr/>
          </p:nvPicPr>
          <p:blipFill>
            <a:blip r:embed="rId2">
              <a:alphaModFix amt="25000"/>
            </a:blip>
            <a:stretch>
              <a:fillRect/>
            </a:stretch>
          </p:blipFill>
          <p:spPr>
            <a:xfrm rot="-4301191">
              <a:off x="732863" y="4203067"/>
              <a:ext cx="343674" cy="319515"/>
            </a:xfrm>
            <a:prstGeom prst="rect">
              <a:avLst/>
            </a:prstGeom>
            <a:noFill/>
            <a:ln>
              <a:noFill/>
            </a:ln>
          </p:spPr>
        </p:pic>
        <p:pic>
          <p:nvPicPr>
            <p:cNvPr id="65" name="Google Shape;65;p8"/>
            <p:cNvPicPr preferRelativeResize="0"/>
            <p:nvPr/>
          </p:nvPicPr>
          <p:blipFill>
            <a:blip r:embed="rId3">
              <a:alphaModFix amt="25000"/>
            </a:blip>
            <a:stretch>
              <a:fillRect/>
            </a:stretch>
          </p:blipFill>
          <p:spPr>
            <a:xfrm rot="716291">
              <a:off x="1432942" y="3905072"/>
              <a:ext cx="216316" cy="279655"/>
            </a:xfrm>
            <a:prstGeom prst="rect">
              <a:avLst/>
            </a:prstGeom>
            <a:noFill/>
            <a:ln>
              <a:noFill/>
            </a:ln>
          </p:spPr>
        </p:pic>
        <p:pic>
          <p:nvPicPr>
            <p:cNvPr id="66" name="Google Shape;66;p8"/>
            <p:cNvPicPr preferRelativeResize="0"/>
            <p:nvPr/>
          </p:nvPicPr>
          <p:blipFill>
            <a:blip r:embed="rId4">
              <a:alphaModFix amt="25000"/>
            </a:blip>
            <a:stretch>
              <a:fillRect/>
            </a:stretch>
          </p:blipFill>
          <p:spPr>
            <a:xfrm>
              <a:off x="2192520" y="4576149"/>
              <a:ext cx="300300" cy="219870"/>
            </a:xfrm>
            <a:prstGeom prst="rect">
              <a:avLst/>
            </a:prstGeom>
            <a:noFill/>
            <a:ln>
              <a:noFill/>
            </a:ln>
          </p:spPr>
        </p:pic>
        <p:pic>
          <p:nvPicPr>
            <p:cNvPr id="67" name="Google Shape;67;p8"/>
            <p:cNvPicPr preferRelativeResize="0"/>
            <p:nvPr/>
          </p:nvPicPr>
          <p:blipFill>
            <a:blip r:embed="rId5">
              <a:alphaModFix amt="25000"/>
            </a:blip>
            <a:stretch>
              <a:fillRect/>
            </a:stretch>
          </p:blipFill>
          <p:spPr>
            <a:xfrm rot="-764268">
              <a:off x="304900" y="3757742"/>
              <a:ext cx="272557" cy="272531"/>
            </a:xfrm>
            <a:prstGeom prst="rect">
              <a:avLst/>
            </a:prstGeom>
            <a:noFill/>
            <a:ln>
              <a:noFill/>
            </a:ln>
          </p:spPr>
        </p:pic>
        <p:pic>
          <p:nvPicPr>
            <p:cNvPr id="68" name="Google Shape;68;p8"/>
            <p:cNvPicPr preferRelativeResize="0"/>
            <p:nvPr/>
          </p:nvPicPr>
          <p:blipFill>
            <a:blip r:embed="rId6">
              <a:alphaModFix amt="25000"/>
            </a:blip>
            <a:stretch>
              <a:fillRect/>
            </a:stretch>
          </p:blipFill>
          <p:spPr>
            <a:xfrm rot="-1057666">
              <a:off x="1405792" y="4625958"/>
              <a:ext cx="270614" cy="276574"/>
            </a:xfrm>
            <a:prstGeom prst="rect">
              <a:avLst/>
            </a:prstGeom>
            <a:noFill/>
            <a:ln>
              <a:noFill/>
            </a:ln>
          </p:spPr>
        </p:pic>
        <p:pic>
          <p:nvPicPr>
            <p:cNvPr id="69" name="Google Shape;69;p8"/>
            <p:cNvPicPr preferRelativeResize="0"/>
            <p:nvPr/>
          </p:nvPicPr>
          <p:blipFill>
            <a:blip r:embed="rId7">
              <a:alphaModFix amt="25000"/>
            </a:blip>
            <a:stretch>
              <a:fillRect/>
            </a:stretch>
          </p:blipFill>
          <p:spPr>
            <a:xfrm rot="908710">
              <a:off x="230318" y="4556369"/>
              <a:ext cx="421714" cy="415764"/>
            </a:xfrm>
            <a:prstGeom prst="rect">
              <a:avLst/>
            </a:prstGeom>
            <a:noFill/>
            <a:ln>
              <a:noFill/>
            </a:ln>
          </p:spPr>
        </p:pic>
      </p:grpSp>
      <p:pic>
        <p:nvPicPr>
          <p:cNvPr id="70" name="Google Shape;70;p8"/>
          <p:cNvPicPr preferRelativeResize="0"/>
          <p:nvPr/>
        </p:nvPicPr>
        <p:blipFill>
          <a:blip r:embed="rId8"/>
          <a:stretch>
            <a:fillRect/>
          </a:stretch>
        </p:blipFill>
        <p:spPr>
          <a:xfrm>
            <a:off x="7908861" y="245952"/>
            <a:ext cx="831223" cy="207050"/>
          </a:xfrm>
          <a:prstGeom prst="rect">
            <a:avLst/>
          </a:prstGeom>
          <a:noFill/>
          <a:ln>
            <a:noFill/>
          </a:ln>
        </p:spPr>
      </p:pic>
      <p:sp>
        <p:nvSpPr>
          <p:cNvPr id="71" name="Google Shape;71;p8"/>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72" name="Google Shape;72;p8"/>
          <p:cNvSpPr txBox="1">
            <a:spLocks noGrp="1"/>
          </p:cNvSpPr>
          <p:nvPr>
            <p:ph type="body" idx="1"/>
          </p:nvPr>
        </p:nvSpPr>
        <p:spPr>
          <a:xfrm>
            <a:off x="5479075" y="666750"/>
            <a:ext cx="3472500" cy="40968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tro Slide - Two Pictures Bottom">
  <p:cSld name="CUSTOM_10_1_1">
    <p:spTree>
      <p:nvGrpSpPr>
        <p:cNvPr id="1" name="Shape 73"/>
        <p:cNvGrpSpPr/>
        <p:nvPr/>
      </p:nvGrpSpPr>
      <p:grpSpPr>
        <a:xfrm>
          <a:off x="0" y="0"/>
          <a:ext cx="0" cy="0"/>
          <a:chOff x="0" y="0"/>
          <a:chExt cx="0" cy="0"/>
        </a:xfrm>
      </p:grpSpPr>
      <p:sp>
        <p:nvSpPr>
          <p:cNvPr id="74" name="Google Shape;74;p9"/>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chemeClr val="dk1"/>
                </a:solidFill>
                <a:latin typeface="Barlow" panose="00000500000000000000"/>
                <a:ea typeface="Barlow" panose="00000500000000000000"/>
                <a:cs typeface="Barlow" panose="00000500000000000000"/>
                <a:sym typeface="Barlow" panose="00000500000000000000"/>
              </a:defRPr>
            </a:lvl1pPr>
            <a:lvl2pPr lvl="1" algn="ctr" rtl="0">
              <a:buNone/>
              <a:defRPr sz="900">
                <a:solidFill>
                  <a:schemeClr val="dk1"/>
                </a:solidFill>
                <a:latin typeface="Barlow" panose="00000500000000000000"/>
                <a:ea typeface="Barlow" panose="00000500000000000000"/>
                <a:cs typeface="Barlow" panose="00000500000000000000"/>
                <a:sym typeface="Barlow" panose="00000500000000000000"/>
              </a:defRPr>
            </a:lvl2pPr>
            <a:lvl3pPr lvl="2" algn="ctr" rtl="0">
              <a:buNone/>
              <a:defRPr sz="900">
                <a:solidFill>
                  <a:schemeClr val="dk1"/>
                </a:solidFill>
                <a:latin typeface="Barlow" panose="00000500000000000000"/>
                <a:ea typeface="Barlow" panose="00000500000000000000"/>
                <a:cs typeface="Barlow" panose="00000500000000000000"/>
                <a:sym typeface="Barlow" panose="00000500000000000000"/>
              </a:defRPr>
            </a:lvl3pPr>
            <a:lvl4pPr lvl="3" algn="ctr" rtl="0">
              <a:buNone/>
              <a:defRPr sz="900">
                <a:solidFill>
                  <a:schemeClr val="dk1"/>
                </a:solidFill>
                <a:latin typeface="Barlow" panose="00000500000000000000"/>
                <a:ea typeface="Barlow" panose="00000500000000000000"/>
                <a:cs typeface="Barlow" panose="00000500000000000000"/>
                <a:sym typeface="Barlow" panose="00000500000000000000"/>
              </a:defRPr>
            </a:lvl4pPr>
            <a:lvl5pPr lvl="4" algn="ctr" rtl="0">
              <a:buNone/>
              <a:defRPr sz="900">
                <a:solidFill>
                  <a:schemeClr val="dk1"/>
                </a:solidFill>
                <a:latin typeface="Barlow" panose="00000500000000000000"/>
                <a:ea typeface="Barlow" panose="00000500000000000000"/>
                <a:cs typeface="Barlow" panose="00000500000000000000"/>
                <a:sym typeface="Barlow" panose="00000500000000000000"/>
              </a:defRPr>
            </a:lvl5pPr>
            <a:lvl6pPr lvl="5" algn="ctr" rtl="0">
              <a:buNone/>
              <a:defRPr sz="900">
                <a:solidFill>
                  <a:schemeClr val="dk1"/>
                </a:solidFill>
                <a:latin typeface="Barlow" panose="00000500000000000000"/>
                <a:ea typeface="Barlow" panose="00000500000000000000"/>
                <a:cs typeface="Barlow" panose="00000500000000000000"/>
                <a:sym typeface="Barlow" panose="00000500000000000000"/>
              </a:defRPr>
            </a:lvl6pPr>
            <a:lvl7pPr lvl="6" algn="ctr" rtl="0">
              <a:buNone/>
              <a:defRPr sz="900">
                <a:solidFill>
                  <a:schemeClr val="dk1"/>
                </a:solidFill>
                <a:latin typeface="Barlow" panose="00000500000000000000"/>
                <a:ea typeface="Barlow" panose="00000500000000000000"/>
                <a:cs typeface="Barlow" panose="00000500000000000000"/>
                <a:sym typeface="Barlow" panose="00000500000000000000"/>
              </a:defRPr>
            </a:lvl7pPr>
            <a:lvl8pPr lvl="7" algn="ctr" rtl="0">
              <a:buNone/>
              <a:defRPr sz="900">
                <a:solidFill>
                  <a:schemeClr val="dk1"/>
                </a:solidFill>
                <a:latin typeface="Barlow" panose="00000500000000000000"/>
                <a:ea typeface="Barlow" panose="00000500000000000000"/>
                <a:cs typeface="Barlow" panose="00000500000000000000"/>
                <a:sym typeface="Barlow" panose="00000500000000000000"/>
              </a:defRPr>
            </a:lvl8pPr>
            <a:lvl9pPr lvl="8" algn="ctr" rtl="0">
              <a:buNone/>
              <a:defRPr sz="900">
                <a:solidFill>
                  <a:schemeClr val="dk1"/>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pic>
        <p:nvPicPr>
          <p:cNvPr id="75" name="Google Shape;75;p9"/>
          <p:cNvPicPr preferRelativeResize="0"/>
          <p:nvPr/>
        </p:nvPicPr>
        <p:blipFill>
          <a:blip r:embed="rId2"/>
          <a:stretch>
            <a:fillRect/>
          </a:stretch>
        </p:blipFill>
        <p:spPr>
          <a:xfrm>
            <a:off x="7908861" y="273606"/>
            <a:ext cx="831223" cy="207050"/>
          </a:xfrm>
          <a:prstGeom prst="rect">
            <a:avLst/>
          </a:prstGeom>
          <a:noFill/>
          <a:ln>
            <a:noFill/>
          </a:ln>
        </p:spPr>
      </p:pic>
      <p:sp>
        <p:nvSpPr>
          <p:cNvPr id="76" name="Google Shape;76;p9"/>
          <p:cNvSpPr/>
          <p:nvPr/>
        </p:nvSpPr>
        <p:spPr>
          <a:xfrm>
            <a:off x="-9700" y="-7975"/>
            <a:ext cx="9153600" cy="11850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9"/>
          <p:cNvPicPr preferRelativeResize="0"/>
          <p:nvPr/>
        </p:nvPicPr>
        <p:blipFill>
          <a:blip r:embed="rId3">
            <a:alphaModFix amt="25000"/>
          </a:blip>
          <a:stretch>
            <a:fillRect/>
          </a:stretch>
        </p:blipFill>
        <p:spPr>
          <a:xfrm rot="1530628">
            <a:off x="8635195" y="94092"/>
            <a:ext cx="375613" cy="139151"/>
          </a:xfrm>
          <a:prstGeom prst="rect">
            <a:avLst/>
          </a:prstGeom>
          <a:noFill/>
          <a:ln>
            <a:noFill/>
          </a:ln>
        </p:spPr>
      </p:pic>
      <p:pic>
        <p:nvPicPr>
          <p:cNvPr id="78" name="Google Shape;78;p9"/>
          <p:cNvPicPr preferRelativeResize="0"/>
          <p:nvPr/>
        </p:nvPicPr>
        <p:blipFill>
          <a:blip r:embed="rId4">
            <a:alphaModFix amt="25000"/>
          </a:blip>
          <a:stretch>
            <a:fillRect/>
          </a:stretch>
        </p:blipFill>
        <p:spPr>
          <a:xfrm rot="4961075">
            <a:off x="8768689" y="695600"/>
            <a:ext cx="250048" cy="277672"/>
          </a:xfrm>
          <a:prstGeom prst="rect">
            <a:avLst/>
          </a:prstGeom>
          <a:noFill/>
          <a:ln>
            <a:noFill/>
          </a:ln>
        </p:spPr>
      </p:pic>
      <p:pic>
        <p:nvPicPr>
          <p:cNvPr id="79" name="Google Shape;79;p9"/>
          <p:cNvPicPr preferRelativeResize="0"/>
          <p:nvPr/>
        </p:nvPicPr>
        <p:blipFill>
          <a:blip r:embed="rId5">
            <a:alphaModFix amt="25000"/>
          </a:blip>
          <a:stretch>
            <a:fillRect/>
          </a:stretch>
        </p:blipFill>
        <p:spPr>
          <a:xfrm rot="-4301191">
            <a:off x="6761200" y="534217"/>
            <a:ext cx="343674" cy="319515"/>
          </a:xfrm>
          <a:prstGeom prst="rect">
            <a:avLst/>
          </a:prstGeom>
          <a:noFill/>
          <a:ln>
            <a:noFill/>
          </a:ln>
        </p:spPr>
      </p:pic>
      <p:pic>
        <p:nvPicPr>
          <p:cNvPr id="80" name="Google Shape;80;p9"/>
          <p:cNvPicPr preferRelativeResize="0"/>
          <p:nvPr/>
        </p:nvPicPr>
        <p:blipFill>
          <a:blip r:embed="rId6">
            <a:alphaModFix amt="25000"/>
          </a:blip>
          <a:stretch>
            <a:fillRect/>
          </a:stretch>
        </p:blipFill>
        <p:spPr>
          <a:xfrm rot="-1008095">
            <a:off x="6041880" y="126685"/>
            <a:ext cx="216316" cy="279655"/>
          </a:xfrm>
          <a:prstGeom prst="rect">
            <a:avLst/>
          </a:prstGeom>
          <a:noFill/>
          <a:ln>
            <a:noFill/>
          </a:ln>
        </p:spPr>
      </p:pic>
      <p:pic>
        <p:nvPicPr>
          <p:cNvPr id="81" name="Google Shape;81;p9"/>
          <p:cNvPicPr preferRelativeResize="0"/>
          <p:nvPr/>
        </p:nvPicPr>
        <p:blipFill>
          <a:blip r:embed="rId7">
            <a:alphaModFix amt="25000"/>
          </a:blip>
          <a:stretch>
            <a:fillRect/>
          </a:stretch>
        </p:blipFill>
        <p:spPr>
          <a:xfrm rot="-794169">
            <a:off x="7835948" y="836898"/>
            <a:ext cx="206857" cy="211420"/>
          </a:xfrm>
          <a:prstGeom prst="rect">
            <a:avLst/>
          </a:prstGeom>
          <a:noFill/>
          <a:ln>
            <a:noFill/>
          </a:ln>
        </p:spPr>
      </p:pic>
      <p:pic>
        <p:nvPicPr>
          <p:cNvPr id="82" name="Google Shape;82;p9"/>
          <p:cNvPicPr preferRelativeResize="0"/>
          <p:nvPr/>
        </p:nvPicPr>
        <p:blipFill>
          <a:blip r:embed="rId8">
            <a:alphaModFix amt="25000"/>
          </a:blip>
          <a:stretch>
            <a:fillRect/>
          </a:stretch>
        </p:blipFill>
        <p:spPr>
          <a:xfrm>
            <a:off x="7016408" y="53740"/>
            <a:ext cx="300300" cy="219870"/>
          </a:xfrm>
          <a:prstGeom prst="rect">
            <a:avLst/>
          </a:prstGeom>
          <a:noFill/>
          <a:ln>
            <a:noFill/>
          </a:ln>
        </p:spPr>
      </p:pic>
      <p:pic>
        <p:nvPicPr>
          <p:cNvPr id="83" name="Google Shape;83;p9"/>
          <p:cNvPicPr preferRelativeResize="0"/>
          <p:nvPr/>
        </p:nvPicPr>
        <p:blipFill>
          <a:blip r:embed="rId9"/>
          <a:stretch>
            <a:fillRect/>
          </a:stretch>
        </p:blipFill>
        <p:spPr>
          <a:xfrm>
            <a:off x="7908861" y="483156"/>
            <a:ext cx="831223" cy="207050"/>
          </a:xfrm>
          <a:prstGeom prst="rect">
            <a:avLst/>
          </a:prstGeom>
          <a:noFill/>
          <a:ln>
            <a:noFill/>
          </a:ln>
        </p:spPr>
      </p:pic>
      <p:sp>
        <p:nvSpPr>
          <p:cNvPr id="84" name="Google Shape;84;p9"/>
          <p:cNvSpPr txBox="1">
            <a:spLocks noGrp="1"/>
          </p:cNvSpPr>
          <p:nvPr>
            <p:ph type="body" idx="1"/>
          </p:nvPr>
        </p:nvSpPr>
        <p:spPr>
          <a:xfrm>
            <a:off x="192400" y="160925"/>
            <a:ext cx="7485600" cy="8520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ro Slide - Large Picture on Left">
  <p:cSld name="CUSTOM_10_1_1_1">
    <p:spTree>
      <p:nvGrpSpPr>
        <p:cNvPr id="1" name="Shape 85"/>
        <p:cNvGrpSpPr/>
        <p:nvPr/>
      </p:nvGrpSpPr>
      <p:grpSpPr>
        <a:xfrm>
          <a:off x="0" y="0"/>
          <a:ext cx="0" cy="0"/>
          <a:chOff x="0" y="0"/>
          <a:chExt cx="0" cy="0"/>
        </a:xfrm>
      </p:grpSpPr>
      <p:sp>
        <p:nvSpPr>
          <p:cNvPr id="86" name="Google Shape;86;p10"/>
          <p:cNvSpPr/>
          <p:nvPr/>
        </p:nvSpPr>
        <p:spPr>
          <a:xfrm>
            <a:off x="-9700" y="0"/>
            <a:ext cx="3048300" cy="51504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0"/>
          <p:cNvPicPr preferRelativeResize="0"/>
          <p:nvPr/>
        </p:nvPicPr>
        <p:blipFill>
          <a:blip r:embed="rId2"/>
          <a:stretch>
            <a:fillRect/>
          </a:stretch>
        </p:blipFill>
        <p:spPr>
          <a:xfrm>
            <a:off x="260286" y="254556"/>
            <a:ext cx="831223" cy="207050"/>
          </a:xfrm>
          <a:prstGeom prst="rect">
            <a:avLst/>
          </a:prstGeom>
          <a:noFill/>
          <a:ln>
            <a:noFill/>
          </a:ln>
        </p:spPr>
      </p:pic>
      <p:grpSp>
        <p:nvGrpSpPr>
          <p:cNvPr id="88" name="Google Shape;88;p10"/>
          <p:cNvGrpSpPr/>
          <p:nvPr/>
        </p:nvGrpSpPr>
        <p:grpSpPr>
          <a:xfrm>
            <a:off x="63175" y="3733124"/>
            <a:ext cx="2400845" cy="1393501"/>
            <a:chOff x="6623400" y="3679849"/>
            <a:chExt cx="2400845" cy="1393501"/>
          </a:xfrm>
        </p:grpSpPr>
        <p:pic>
          <p:nvPicPr>
            <p:cNvPr id="89" name="Google Shape;89;p10"/>
            <p:cNvPicPr preferRelativeResize="0"/>
            <p:nvPr/>
          </p:nvPicPr>
          <p:blipFill>
            <a:blip r:embed="rId3">
              <a:alphaModFix amt="25000"/>
            </a:blip>
            <a:stretch>
              <a:fillRect/>
            </a:stretch>
          </p:blipFill>
          <p:spPr>
            <a:xfrm rot="-4301191">
              <a:off x="7914338" y="4700267"/>
              <a:ext cx="343674" cy="319515"/>
            </a:xfrm>
            <a:prstGeom prst="rect">
              <a:avLst/>
            </a:prstGeom>
            <a:noFill/>
            <a:ln>
              <a:noFill/>
            </a:ln>
          </p:spPr>
        </p:pic>
        <p:pic>
          <p:nvPicPr>
            <p:cNvPr id="90" name="Google Shape;90;p10"/>
            <p:cNvPicPr preferRelativeResize="0"/>
            <p:nvPr/>
          </p:nvPicPr>
          <p:blipFill>
            <a:blip r:embed="rId4">
              <a:alphaModFix amt="25000"/>
            </a:blip>
            <a:stretch>
              <a:fillRect/>
            </a:stretch>
          </p:blipFill>
          <p:spPr>
            <a:xfrm rot="-1008095">
              <a:off x="6886992" y="3850272"/>
              <a:ext cx="216316" cy="279655"/>
            </a:xfrm>
            <a:prstGeom prst="rect">
              <a:avLst/>
            </a:prstGeom>
            <a:noFill/>
            <a:ln>
              <a:noFill/>
            </a:ln>
          </p:spPr>
        </p:pic>
        <p:pic>
          <p:nvPicPr>
            <p:cNvPr id="91" name="Google Shape;91;p10"/>
            <p:cNvPicPr preferRelativeResize="0"/>
            <p:nvPr/>
          </p:nvPicPr>
          <p:blipFill>
            <a:blip r:embed="rId5">
              <a:alphaModFix amt="25000"/>
            </a:blip>
            <a:stretch>
              <a:fillRect/>
            </a:stretch>
          </p:blipFill>
          <p:spPr>
            <a:xfrm>
              <a:off x="8723945" y="4576149"/>
              <a:ext cx="300300" cy="219870"/>
            </a:xfrm>
            <a:prstGeom prst="rect">
              <a:avLst/>
            </a:prstGeom>
            <a:noFill/>
            <a:ln>
              <a:noFill/>
            </a:ln>
          </p:spPr>
        </p:pic>
        <p:pic>
          <p:nvPicPr>
            <p:cNvPr id="92" name="Google Shape;92;p10"/>
            <p:cNvPicPr preferRelativeResize="0"/>
            <p:nvPr/>
          </p:nvPicPr>
          <p:blipFill>
            <a:blip r:embed="rId6">
              <a:alphaModFix amt="25000"/>
            </a:blip>
            <a:stretch>
              <a:fillRect/>
            </a:stretch>
          </p:blipFill>
          <p:spPr>
            <a:xfrm rot="372643">
              <a:off x="8622775" y="3693792"/>
              <a:ext cx="272557" cy="272531"/>
            </a:xfrm>
            <a:prstGeom prst="rect">
              <a:avLst/>
            </a:prstGeom>
            <a:noFill/>
            <a:ln>
              <a:noFill/>
            </a:ln>
          </p:spPr>
        </p:pic>
        <p:pic>
          <p:nvPicPr>
            <p:cNvPr id="93" name="Google Shape;93;p10"/>
            <p:cNvPicPr preferRelativeResize="0"/>
            <p:nvPr/>
          </p:nvPicPr>
          <p:blipFill>
            <a:blip r:embed="rId7">
              <a:alphaModFix amt="25000"/>
            </a:blip>
            <a:stretch>
              <a:fillRect/>
            </a:stretch>
          </p:blipFill>
          <p:spPr>
            <a:xfrm rot="-1057666">
              <a:off x="7663105" y="4133495"/>
              <a:ext cx="270614" cy="276574"/>
            </a:xfrm>
            <a:prstGeom prst="rect">
              <a:avLst/>
            </a:prstGeom>
            <a:noFill/>
            <a:ln>
              <a:noFill/>
            </a:ln>
          </p:spPr>
        </p:pic>
        <p:pic>
          <p:nvPicPr>
            <p:cNvPr id="94" name="Google Shape;94;p10"/>
            <p:cNvPicPr preferRelativeResize="0"/>
            <p:nvPr/>
          </p:nvPicPr>
          <p:blipFill>
            <a:blip r:embed="rId8">
              <a:alphaModFix amt="25000"/>
            </a:blip>
            <a:stretch>
              <a:fillRect/>
            </a:stretch>
          </p:blipFill>
          <p:spPr>
            <a:xfrm rot="908710">
              <a:off x="6670393" y="4492419"/>
              <a:ext cx="421714" cy="415764"/>
            </a:xfrm>
            <a:prstGeom prst="rect">
              <a:avLst/>
            </a:prstGeom>
            <a:noFill/>
            <a:ln>
              <a:noFill/>
            </a:ln>
          </p:spPr>
        </p:pic>
      </p:grpSp>
      <p:sp>
        <p:nvSpPr>
          <p:cNvPr id="95" name="Google Shape;95;p10"/>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lvl1pPr lvl="0" algn="ctr" rtl="0">
              <a:buNone/>
              <a:defRPr sz="900">
                <a:solidFill>
                  <a:srgbClr val="FFFFFF"/>
                </a:solidFill>
                <a:latin typeface="Barlow" panose="00000500000000000000"/>
                <a:ea typeface="Barlow" panose="00000500000000000000"/>
                <a:cs typeface="Barlow" panose="00000500000000000000"/>
                <a:sym typeface="Barlow" panose="00000500000000000000"/>
              </a:defRPr>
            </a:lvl1pPr>
            <a:lvl2pPr lvl="1" algn="ctr" rtl="0">
              <a:buNone/>
              <a:defRPr sz="900">
                <a:solidFill>
                  <a:srgbClr val="FFFFFF"/>
                </a:solidFill>
                <a:latin typeface="Barlow" panose="00000500000000000000"/>
                <a:ea typeface="Barlow" panose="00000500000000000000"/>
                <a:cs typeface="Barlow" panose="00000500000000000000"/>
                <a:sym typeface="Barlow" panose="00000500000000000000"/>
              </a:defRPr>
            </a:lvl2pPr>
            <a:lvl3pPr lvl="2" algn="ctr" rtl="0">
              <a:buNone/>
              <a:defRPr sz="900">
                <a:solidFill>
                  <a:srgbClr val="FFFFFF"/>
                </a:solidFill>
                <a:latin typeface="Barlow" panose="00000500000000000000"/>
                <a:ea typeface="Barlow" panose="00000500000000000000"/>
                <a:cs typeface="Barlow" panose="00000500000000000000"/>
                <a:sym typeface="Barlow" panose="00000500000000000000"/>
              </a:defRPr>
            </a:lvl3pPr>
            <a:lvl4pPr lvl="3" algn="ctr" rtl="0">
              <a:buNone/>
              <a:defRPr sz="900">
                <a:solidFill>
                  <a:srgbClr val="FFFFFF"/>
                </a:solidFill>
                <a:latin typeface="Barlow" panose="00000500000000000000"/>
                <a:ea typeface="Barlow" panose="00000500000000000000"/>
                <a:cs typeface="Barlow" panose="00000500000000000000"/>
                <a:sym typeface="Barlow" panose="00000500000000000000"/>
              </a:defRPr>
            </a:lvl4pPr>
            <a:lvl5pPr lvl="4" algn="ctr" rtl="0">
              <a:buNone/>
              <a:defRPr sz="900">
                <a:solidFill>
                  <a:srgbClr val="FFFFFF"/>
                </a:solidFill>
                <a:latin typeface="Barlow" panose="00000500000000000000"/>
                <a:ea typeface="Barlow" panose="00000500000000000000"/>
                <a:cs typeface="Barlow" panose="00000500000000000000"/>
                <a:sym typeface="Barlow" panose="00000500000000000000"/>
              </a:defRPr>
            </a:lvl5pPr>
            <a:lvl6pPr lvl="5" algn="ctr" rtl="0">
              <a:buNone/>
              <a:defRPr sz="900">
                <a:solidFill>
                  <a:srgbClr val="FFFFFF"/>
                </a:solidFill>
                <a:latin typeface="Barlow" panose="00000500000000000000"/>
                <a:ea typeface="Barlow" panose="00000500000000000000"/>
                <a:cs typeface="Barlow" panose="00000500000000000000"/>
                <a:sym typeface="Barlow" panose="00000500000000000000"/>
              </a:defRPr>
            </a:lvl6pPr>
            <a:lvl7pPr lvl="6" algn="ctr" rtl="0">
              <a:buNone/>
              <a:defRPr sz="900">
                <a:solidFill>
                  <a:srgbClr val="FFFFFF"/>
                </a:solidFill>
                <a:latin typeface="Barlow" panose="00000500000000000000"/>
                <a:ea typeface="Barlow" panose="00000500000000000000"/>
                <a:cs typeface="Barlow" panose="00000500000000000000"/>
                <a:sym typeface="Barlow" panose="00000500000000000000"/>
              </a:defRPr>
            </a:lvl7pPr>
            <a:lvl8pPr lvl="7" algn="ctr" rtl="0">
              <a:buNone/>
              <a:defRPr sz="900">
                <a:solidFill>
                  <a:srgbClr val="FFFFFF"/>
                </a:solidFill>
                <a:latin typeface="Barlow" panose="00000500000000000000"/>
                <a:ea typeface="Barlow" panose="00000500000000000000"/>
                <a:cs typeface="Barlow" panose="00000500000000000000"/>
                <a:sym typeface="Barlow" panose="00000500000000000000"/>
              </a:defRPr>
            </a:lvl8pPr>
            <a:lvl9pPr lvl="8" algn="ctr" rtl="0">
              <a:buNone/>
              <a:defRPr sz="900">
                <a:solidFill>
                  <a:srgbClr val="FFFFFF"/>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fld id="{00000000-1234-1234-1234-123412341234}" type="slidenum">
              <a:rPr lang="en-US"/>
              <a:t>‹#›</a:t>
            </a:fld>
            <a:endParaRPr lang="en-US"/>
          </a:p>
        </p:txBody>
      </p:sp>
      <p:sp>
        <p:nvSpPr>
          <p:cNvPr id="96" name="Google Shape;96;p10"/>
          <p:cNvSpPr txBox="1">
            <a:spLocks noGrp="1"/>
          </p:cNvSpPr>
          <p:nvPr>
            <p:ph type="body" idx="1"/>
          </p:nvPr>
        </p:nvSpPr>
        <p:spPr>
          <a:xfrm>
            <a:off x="192400" y="666750"/>
            <a:ext cx="2647800" cy="40968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1pPr>
            <a:lvl2pPr marL="914400" lvl="1"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2pPr>
            <a:lvl3pPr marL="1371600" lvl="2"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3pPr>
            <a:lvl4pPr marL="1828800" lvl="3"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4pPr>
            <a:lvl5pPr marL="2286000" lvl="4"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5pPr>
            <a:lvl6pPr marL="2743200" lvl="5"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6pPr>
            <a:lvl7pPr marL="3200400" lvl="6"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7pPr>
            <a:lvl8pPr marL="3657600" lvl="7"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8pPr>
            <a:lvl9pPr marL="4114800" lvl="8" indent="-381000" rtl="0">
              <a:spcBef>
                <a:spcPts val="0"/>
              </a:spcBef>
              <a:spcAft>
                <a:spcPts val="0"/>
              </a:spcAft>
              <a:buClr>
                <a:srgbClr val="FFFFFF"/>
              </a:buClr>
              <a:buSzPts val="2400"/>
              <a:buFont typeface="Open Sans" panose="020B0606030504020204"/>
              <a:buChar char="■"/>
              <a:defRPr sz="2400">
                <a:solidFill>
                  <a:srgbClr val="FFFFFF"/>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3600"/>
              <a:buFont typeface="Montserrat" panose="00000500000000000000"/>
              <a:buNone/>
              <a:defRPr sz="3600" b="1">
                <a:solidFill>
                  <a:srgbClr val="434343"/>
                </a:solidFill>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2pPr>
            <a:lvl3pPr lvl="2"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3pPr>
            <a:lvl4pPr lvl="3"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4pPr>
            <a:lvl5pPr lvl="4"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5pPr>
            <a:lvl6pPr lvl="5"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6pPr>
            <a:lvl7pPr lvl="6"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7pPr>
            <a:lvl8pPr lvl="7"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8pPr>
            <a:lvl9pPr lvl="8" rtl="0">
              <a:spcBef>
                <a:spcPts val="0"/>
              </a:spcBef>
              <a:spcAft>
                <a:spcPts val="0"/>
              </a:spcAft>
              <a:buClr>
                <a:srgbClr val="434343"/>
              </a:buClr>
              <a:buSzPts val="3600"/>
              <a:buFont typeface="Arvo" panose="02000000000000000000"/>
              <a:buNone/>
              <a:defRPr sz="3600">
                <a:solidFill>
                  <a:srgbClr val="434343"/>
                </a:solidFill>
                <a:latin typeface="Arvo" panose="02000000000000000000"/>
                <a:ea typeface="Arvo" panose="02000000000000000000"/>
                <a:cs typeface="Arvo" panose="02000000000000000000"/>
                <a:sym typeface="Arvo" panose="02000000000000000000"/>
              </a:defRPr>
            </a:lvl9pPr>
          </a:lstStyle>
          <a:p>
            <a:endParaRPr/>
          </a:p>
        </p:txBody>
      </p:sp>
      <p:sp>
        <p:nvSpPr>
          <p:cNvPr id="7" name="Google Shape;7;p1"/>
          <p:cNvSpPr txBox="1">
            <a:spLocks noGrp="1"/>
          </p:cNvSpPr>
          <p:nvPr>
            <p:ph type="body" idx="1"/>
          </p:nvPr>
        </p:nvSpPr>
        <p:spPr>
          <a:xfrm>
            <a:off x="1068100" y="170230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1pPr>
            <a:lvl2pPr marL="914400" lvl="1"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2pPr>
            <a:lvl3pPr marL="1371600" lvl="2"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3pPr>
            <a:lvl4pPr marL="1828800" lvl="3"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4pPr>
            <a:lvl5pPr marL="2286000" lvl="4"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5pPr>
            <a:lvl6pPr marL="2743200" lvl="5"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6pPr>
            <a:lvl7pPr marL="3200400" lvl="6"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7pPr>
            <a:lvl8pPr marL="3657600" lvl="7"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8pPr>
            <a:lvl9pPr marL="4114800" lvl="8" indent="-304800" rtl="0">
              <a:lnSpc>
                <a:spcPct val="100000"/>
              </a:lnSpc>
              <a:spcBef>
                <a:spcPts val="0"/>
              </a:spcBef>
              <a:spcAft>
                <a:spcPts val="0"/>
              </a:spcAft>
              <a:buClr>
                <a:srgbClr val="434343"/>
              </a:buClr>
              <a:buSzPts val="1200"/>
              <a:buFont typeface="Montserrat Light" panose="00000400000000000000"/>
              <a:buChar char="■"/>
              <a:defRPr sz="1200">
                <a:solidFill>
                  <a:srgbClr val="434343"/>
                </a:solidFill>
                <a:latin typeface="Montserrat Light" panose="00000400000000000000"/>
                <a:ea typeface="Montserrat Light" panose="00000400000000000000"/>
                <a:cs typeface="Montserrat Light" panose="00000400000000000000"/>
                <a:sym typeface="Montserrat Light" panose="00000400000000000000"/>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panose="02000000000000000000"/>
                <a:ea typeface="Arvo" panose="02000000000000000000"/>
                <a:cs typeface="Arvo" panose="02000000000000000000"/>
                <a:sym typeface="Arvo" panose="02000000000000000000"/>
              </a:defRPr>
            </a:lvl1pPr>
            <a:lvl2pPr lvl="1" rtl="0">
              <a:buNone/>
              <a:defRPr sz="1200">
                <a:latin typeface="Arvo" panose="02000000000000000000"/>
                <a:ea typeface="Arvo" panose="02000000000000000000"/>
                <a:cs typeface="Arvo" panose="02000000000000000000"/>
                <a:sym typeface="Arvo" panose="02000000000000000000"/>
              </a:defRPr>
            </a:lvl2pPr>
            <a:lvl3pPr lvl="2" rtl="0">
              <a:buNone/>
              <a:defRPr sz="1200">
                <a:latin typeface="Arvo" panose="02000000000000000000"/>
                <a:ea typeface="Arvo" panose="02000000000000000000"/>
                <a:cs typeface="Arvo" panose="02000000000000000000"/>
                <a:sym typeface="Arvo" panose="02000000000000000000"/>
              </a:defRPr>
            </a:lvl3pPr>
            <a:lvl4pPr lvl="3" rtl="0">
              <a:buNone/>
              <a:defRPr sz="1200">
                <a:latin typeface="Arvo" panose="02000000000000000000"/>
                <a:ea typeface="Arvo" panose="02000000000000000000"/>
                <a:cs typeface="Arvo" panose="02000000000000000000"/>
                <a:sym typeface="Arvo" panose="02000000000000000000"/>
              </a:defRPr>
            </a:lvl4pPr>
            <a:lvl5pPr lvl="4" rtl="0">
              <a:buNone/>
              <a:defRPr sz="1200">
                <a:latin typeface="Arvo" panose="02000000000000000000"/>
                <a:ea typeface="Arvo" panose="02000000000000000000"/>
                <a:cs typeface="Arvo" panose="02000000000000000000"/>
                <a:sym typeface="Arvo" panose="02000000000000000000"/>
              </a:defRPr>
            </a:lvl5pPr>
            <a:lvl6pPr lvl="5" rtl="0">
              <a:buNone/>
              <a:defRPr sz="1200">
                <a:latin typeface="Arvo" panose="02000000000000000000"/>
                <a:ea typeface="Arvo" panose="02000000000000000000"/>
                <a:cs typeface="Arvo" panose="02000000000000000000"/>
                <a:sym typeface="Arvo" panose="02000000000000000000"/>
              </a:defRPr>
            </a:lvl6pPr>
            <a:lvl7pPr lvl="6" rtl="0">
              <a:buNone/>
              <a:defRPr sz="1200">
                <a:latin typeface="Arvo" panose="02000000000000000000"/>
                <a:ea typeface="Arvo" panose="02000000000000000000"/>
                <a:cs typeface="Arvo" panose="02000000000000000000"/>
                <a:sym typeface="Arvo" panose="02000000000000000000"/>
              </a:defRPr>
            </a:lvl7pPr>
            <a:lvl8pPr lvl="7" rtl="0">
              <a:buNone/>
              <a:defRPr sz="1200">
                <a:latin typeface="Arvo" panose="02000000000000000000"/>
                <a:ea typeface="Arvo" panose="02000000000000000000"/>
                <a:cs typeface="Arvo" panose="02000000000000000000"/>
                <a:sym typeface="Arvo" panose="02000000000000000000"/>
              </a:defRPr>
            </a:lvl8pPr>
            <a:lvl9pPr lvl="8" rtl="0">
              <a:buNone/>
              <a:defRPr sz="1200">
                <a:latin typeface="Arvo" panose="02000000000000000000"/>
                <a:ea typeface="Arvo" panose="02000000000000000000"/>
                <a:cs typeface="Arvo" panose="02000000000000000000"/>
                <a:sym typeface="Arvo" panose="02000000000000000000"/>
              </a:defRPr>
            </a:lvl9pPr>
          </a:lstStyle>
          <a:p>
            <a:pPr marL="0" lvl="0" indent="0" algn="l"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9.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8" Type="http://schemas.openxmlformats.org/officeDocument/2006/relationships/hyperlink" Target="https://creativecommons.org/licenses/by-sa/3.0/deed.en" TargetMode="External"/><Relationship Id="rId3" Type="http://schemas.openxmlformats.org/officeDocument/2006/relationships/hyperlink" Target="https://www.flickr.com/photos/kaibara/3839720754" TargetMode="External"/><Relationship Id="rId7" Type="http://schemas.openxmlformats.org/officeDocument/2006/relationships/hyperlink" Target="https://cs.wikipedia.org/wiki/Josef_Reischig" TargetMode="External"/><Relationship Id="rId2" Type="http://schemas.openxmlformats.org/officeDocument/2006/relationships/notesSlide" Target="../notesSlides/notesSlide35.xml"/><Relationship Id="rId1" Type="http://schemas.openxmlformats.org/officeDocument/2006/relationships/slideLayout" Target="../slideLayouts/slideLayout43.xml"/><Relationship Id="rId6" Type="http://schemas.openxmlformats.org/officeDocument/2006/relationships/hyperlink" Target="https://simple.wikipedia.org/wiki/Chromosome#/media/File:Polytene_chromosomes_(26_2_97)_Salivary_glands_of_nonbiting_midges_larvae_(Chironomidae).jpg" TargetMode="External"/><Relationship Id="rId5" Type="http://schemas.openxmlformats.org/officeDocument/2006/relationships/hyperlink" Target="https://www.flickr.com/" TargetMode="External"/><Relationship Id="rId4" Type="http://schemas.openxmlformats.org/officeDocument/2006/relationships/hyperlink" Target="https://creativecommons.org/licenses/by/2.0/" TargetMode="External"/><Relationship Id="rId9" Type="http://schemas.openxmlformats.org/officeDocument/2006/relationships/hyperlink" Target="https://commons.wikimedia.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47"/>
          <p:cNvPicPr preferRelativeResize="0"/>
          <p:nvPr/>
        </p:nvPicPr>
        <p:blipFill rotWithShape="1">
          <a:blip r:embed="rId3"/>
          <a:srcRect t="8373" r="26166" b="15776"/>
          <a:stretch>
            <a:fillRect/>
          </a:stretch>
        </p:blipFill>
        <p:spPr>
          <a:xfrm>
            <a:off x="2467925" y="0"/>
            <a:ext cx="6676075" cy="5143500"/>
          </a:xfrm>
          <a:prstGeom prst="rect">
            <a:avLst/>
          </a:prstGeom>
          <a:noFill/>
          <a:ln>
            <a:noFill/>
          </a:ln>
        </p:spPr>
      </p:pic>
      <p:grpSp>
        <p:nvGrpSpPr>
          <p:cNvPr id="594" name="Google Shape;594;p47"/>
          <p:cNvGrpSpPr/>
          <p:nvPr/>
        </p:nvGrpSpPr>
        <p:grpSpPr>
          <a:xfrm>
            <a:off x="0" y="-25471"/>
            <a:ext cx="7971576" cy="5194409"/>
            <a:chOff x="0" y="-25471"/>
            <a:chExt cx="7971576" cy="5194409"/>
          </a:xfrm>
        </p:grpSpPr>
        <p:grpSp>
          <p:nvGrpSpPr>
            <p:cNvPr id="595" name="Google Shape;595;p47"/>
            <p:cNvGrpSpPr/>
            <p:nvPr/>
          </p:nvGrpSpPr>
          <p:grpSpPr>
            <a:xfrm>
              <a:off x="0" y="-25471"/>
              <a:ext cx="7971576" cy="5194409"/>
              <a:chOff x="0" y="-25471"/>
              <a:chExt cx="7971576" cy="5194409"/>
            </a:xfrm>
          </p:grpSpPr>
          <p:grpSp>
            <p:nvGrpSpPr>
              <p:cNvPr id="596" name="Google Shape;596;p47"/>
              <p:cNvGrpSpPr/>
              <p:nvPr/>
            </p:nvGrpSpPr>
            <p:grpSpPr>
              <a:xfrm>
                <a:off x="0" y="-25471"/>
                <a:ext cx="7971576" cy="5194409"/>
                <a:chOff x="0" y="-25471"/>
                <a:chExt cx="7971576" cy="5194409"/>
              </a:xfrm>
            </p:grpSpPr>
            <p:grpSp>
              <p:nvGrpSpPr>
                <p:cNvPr id="597" name="Google Shape;597;p47"/>
                <p:cNvGrpSpPr/>
                <p:nvPr/>
              </p:nvGrpSpPr>
              <p:grpSpPr>
                <a:xfrm>
                  <a:off x="0" y="-25471"/>
                  <a:ext cx="7971576" cy="5194409"/>
                  <a:chOff x="0" y="-17950"/>
                  <a:chExt cx="7971576" cy="5186629"/>
                </a:xfrm>
              </p:grpSpPr>
              <p:sp>
                <p:nvSpPr>
                  <p:cNvPr id="598" name="Google Shape;598;p47"/>
                  <p:cNvSpPr/>
                  <p:nvPr/>
                </p:nvSpPr>
                <p:spPr>
                  <a:xfrm>
                    <a:off x="0" y="-17950"/>
                    <a:ext cx="4335300" cy="5161500"/>
                  </a:xfrm>
                  <a:prstGeom prst="rect">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rot="5400000">
                    <a:off x="3517774" y="714877"/>
                    <a:ext cx="5178317" cy="372928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0" name="Google Shape;600;p47"/>
                <p:cNvPicPr preferRelativeResize="0"/>
                <p:nvPr/>
              </p:nvPicPr>
              <p:blipFill>
                <a:blip r:embed="rId4">
                  <a:alphaModFix amt="25000"/>
                </a:blip>
                <a:stretch>
                  <a:fillRect/>
                </a:stretch>
              </p:blipFill>
              <p:spPr>
                <a:xfrm rot="810712">
                  <a:off x="1176336" y="4552212"/>
                  <a:ext cx="310428" cy="317279"/>
                </a:xfrm>
                <a:prstGeom prst="rect">
                  <a:avLst/>
                </a:prstGeom>
                <a:noFill/>
                <a:ln>
                  <a:noFill/>
                </a:ln>
              </p:spPr>
            </p:pic>
            <p:pic>
              <p:nvPicPr>
                <p:cNvPr id="601" name="Google Shape;601;p47"/>
                <p:cNvPicPr preferRelativeResize="0"/>
                <p:nvPr/>
              </p:nvPicPr>
              <p:blipFill>
                <a:blip r:embed="rId5">
                  <a:alphaModFix amt="25000"/>
                </a:blip>
                <a:stretch>
                  <a:fillRect/>
                </a:stretch>
              </p:blipFill>
              <p:spPr>
                <a:xfrm rot="1107647">
                  <a:off x="482290" y="3755224"/>
                  <a:ext cx="483371" cy="179077"/>
                </a:xfrm>
                <a:prstGeom prst="rect">
                  <a:avLst/>
                </a:prstGeom>
                <a:noFill/>
                <a:ln>
                  <a:noFill/>
                </a:ln>
              </p:spPr>
            </p:pic>
            <p:pic>
              <p:nvPicPr>
                <p:cNvPr id="602" name="Google Shape;602;p47"/>
                <p:cNvPicPr preferRelativeResize="0"/>
                <p:nvPr/>
              </p:nvPicPr>
              <p:blipFill>
                <a:blip r:embed="rId5">
                  <a:alphaModFix amt="25000"/>
                </a:blip>
                <a:stretch>
                  <a:fillRect/>
                </a:stretch>
              </p:blipFill>
              <p:spPr>
                <a:xfrm rot="-275883">
                  <a:off x="3871132" y="2072271"/>
                  <a:ext cx="500711" cy="185508"/>
                </a:xfrm>
                <a:prstGeom prst="rect">
                  <a:avLst/>
                </a:prstGeom>
                <a:noFill/>
                <a:ln>
                  <a:noFill/>
                </a:ln>
              </p:spPr>
            </p:pic>
            <p:pic>
              <p:nvPicPr>
                <p:cNvPr id="603" name="Google Shape;603;p47"/>
                <p:cNvPicPr preferRelativeResize="0"/>
                <p:nvPr/>
              </p:nvPicPr>
              <p:blipFill>
                <a:blip r:embed="rId6">
                  <a:alphaModFix amt="25000"/>
                </a:blip>
                <a:stretch>
                  <a:fillRect/>
                </a:stretch>
              </p:blipFill>
              <p:spPr>
                <a:xfrm rot="4961078">
                  <a:off x="3044457" y="709170"/>
                  <a:ext cx="350111" cy="388786"/>
                </a:xfrm>
                <a:prstGeom prst="rect">
                  <a:avLst/>
                </a:prstGeom>
                <a:noFill/>
                <a:ln>
                  <a:noFill/>
                </a:ln>
              </p:spPr>
            </p:pic>
            <p:pic>
              <p:nvPicPr>
                <p:cNvPr id="604" name="Google Shape;604;p47"/>
                <p:cNvPicPr preferRelativeResize="0"/>
                <p:nvPr/>
              </p:nvPicPr>
              <p:blipFill>
                <a:blip r:embed="rId4">
                  <a:alphaModFix amt="25000"/>
                </a:blip>
                <a:stretch>
                  <a:fillRect/>
                </a:stretch>
              </p:blipFill>
              <p:spPr>
                <a:xfrm rot="-1057734">
                  <a:off x="6642494" y="4206468"/>
                  <a:ext cx="273036" cy="279065"/>
                </a:xfrm>
                <a:prstGeom prst="rect">
                  <a:avLst/>
                </a:prstGeom>
                <a:noFill/>
                <a:ln>
                  <a:noFill/>
                </a:ln>
              </p:spPr>
            </p:pic>
            <p:pic>
              <p:nvPicPr>
                <p:cNvPr id="605" name="Google Shape;605;p47"/>
                <p:cNvPicPr preferRelativeResize="0"/>
                <p:nvPr/>
              </p:nvPicPr>
              <p:blipFill>
                <a:blip r:embed="rId7">
                  <a:alphaModFix amt="25000"/>
                </a:blip>
                <a:stretch>
                  <a:fillRect/>
                </a:stretch>
              </p:blipFill>
              <p:spPr>
                <a:xfrm rot="2963074">
                  <a:off x="5389304" y="2953139"/>
                  <a:ext cx="380492" cy="353724"/>
                </a:xfrm>
                <a:prstGeom prst="rect">
                  <a:avLst/>
                </a:prstGeom>
                <a:noFill/>
                <a:ln>
                  <a:noFill/>
                </a:ln>
              </p:spPr>
            </p:pic>
          </p:grpSp>
          <p:pic>
            <p:nvPicPr>
              <p:cNvPr id="606" name="Google Shape;606;p47"/>
              <p:cNvPicPr preferRelativeResize="0"/>
              <p:nvPr/>
            </p:nvPicPr>
            <p:blipFill>
              <a:blip r:embed="rId8">
                <a:alphaModFix amt="25000"/>
              </a:blip>
              <a:stretch>
                <a:fillRect/>
              </a:stretch>
            </p:blipFill>
            <p:spPr>
              <a:xfrm rot="-1008136">
                <a:off x="3690920" y="3818121"/>
                <a:ext cx="220581" cy="285179"/>
              </a:xfrm>
              <a:prstGeom prst="rect">
                <a:avLst/>
              </a:prstGeom>
              <a:noFill/>
              <a:ln>
                <a:noFill/>
              </a:ln>
            </p:spPr>
          </p:pic>
        </p:grpSp>
        <p:pic>
          <p:nvPicPr>
            <p:cNvPr id="607" name="Google Shape;607;p47"/>
            <p:cNvPicPr preferRelativeResize="0"/>
            <p:nvPr/>
          </p:nvPicPr>
          <p:blipFill>
            <a:blip r:embed="rId9"/>
            <a:stretch>
              <a:fillRect/>
            </a:stretch>
          </p:blipFill>
          <p:spPr>
            <a:xfrm>
              <a:off x="514007" y="564750"/>
              <a:ext cx="1730353" cy="430999"/>
            </a:xfrm>
            <a:prstGeom prst="rect">
              <a:avLst/>
            </a:prstGeom>
            <a:noFill/>
            <a:ln>
              <a:noFill/>
            </a:ln>
          </p:spPr>
        </p:pic>
      </p:grpSp>
      <p:sp>
        <p:nvSpPr>
          <p:cNvPr id="608" name="Google Shape;608;p47"/>
          <p:cNvSpPr txBox="1">
            <a:spLocks noGrp="1"/>
          </p:cNvSpPr>
          <p:nvPr>
            <p:ph type="ctrTitle" idx="4294967295"/>
          </p:nvPr>
        </p:nvSpPr>
        <p:spPr>
          <a:xfrm>
            <a:off x="676250" y="4006213"/>
            <a:ext cx="5615400" cy="996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endParaRPr sz="1600" b="0" dirty="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sp>
        <p:nvSpPr>
          <p:cNvPr id="609" name="Google Shape;609;p47"/>
          <p:cNvSpPr txBox="1"/>
          <p:nvPr/>
        </p:nvSpPr>
        <p:spPr>
          <a:xfrm>
            <a:off x="446275" y="1123950"/>
            <a:ext cx="5163900" cy="26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dirty="0">
              <a:solidFill>
                <a:srgbClr val="FFFFFF"/>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r>
              <a:rPr lang="en-US" sz="3400" b="1" dirty="0">
                <a:solidFill>
                  <a:srgbClr val="FFFFFF"/>
                </a:solidFill>
                <a:latin typeface="Barlow" panose="00000500000000000000"/>
                <a:ea typeface="Barlow" panose="00000500000000000000"/>
                <a:cs typeface="Barlow" panose="00000500000000000000"/>
                <a:sym typeface="Barlow" panose="00000500000000000000"/>
              </a:rPr>
              <a:t>Cell Cycle and Cell Divisions</a:t>
            </a:r>
            <a:endParaRPr sz="3400" b="1" dirty="0">
              <a:solidFill>
                <a:srgbClr val="FFFFFF"/>
              </a:solidFill>
              <a:latin typeface="Barlow" panose="00000500000000000000"/>
              <a:ea typeface="Barlow" panose="00000500000000000000"/>
              <a:cs typeface="Barlow" panose="00000500000000000000"/>
              <a:sym typeface="Barlow" panose="00000500000000000000"/>
            </a:endParaRPr>
          </a:p>
        </p:txBody>
      </p:sp>
      <p:grpSp>
        <p:nvGrpSpPr>
          <p:cNvPr id="610" name="Google Shape;610;p47"/>
          <p:cNvGrpSpPr/>
          <p:nvPr/>
        </p:nvGrpSpPr>
        <p:grpSpPr>
          <a:xfrm>
            <a:off x="-115696" y="4288024"/>
            <a:ext cx="726600" cy="426600"/>
            <a:chOff x="-115696" y="4288024"/>
            <a:chExt cx="726600" cy="426600"/>
          </a:xfrm>
        </p:grpSpPr>
        <p:sp>
          <p:nvSpPr>
            <p:cNvPr id="611" name="Google Shape;611;p47"/>
            <p:cNvSpPr/>
            <p:nvPr/>
          </p:nvSpPr>
          <p:spPr>
            <a:xfrm>
              <a:off x="-115696" y="4288024"/>
              <a:ext cx="726600" cy="426600"/>
            </a:xfrm>
            <a:prstGeom prst="roundRect">
              <a:avLst>
                <a:gd name="adj" fmla="val 16667"/>
              </a:avLst>
            </a:prstGeom>
            <a:solidFill>
              <a:srgbClr val="056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2" name="Google Shape;612;p47"/>
            <p:cNvPicPr preferRelativeResize="0"/>
            <p:nvPr/>
          </p:nvPicPr>
          <p:blipFill>
            <a:blip r:embed="rId10"/>
            <a:stretch>
              <a:fillRect/>
            </a:stretch>
          </p:blipFill>
          <p:spPr>
            <a:xfrm>
              <a:off x="237424" y="4323000"/>
              <a:ext cx="285700" cy="35377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3"/>
        <p:cNvGrpSpPr/>
        <p:nvPr/>
      </p:nvGrpSpPr>
      <p:grpSpPr>
        <a:xfrm>
          <a:off x="0" y="0"/>
          <a:ext cx="0" cy="0"/>
          <a:chOff x="0" y="0"/>
          <a:chExt cx="0" cy="0"/>
        </a:xfrm>
      </p:grpSpPr>
      <p:sp>
        <p:nvSpPr>
          <p:cNvPr id="704" name="Google Shape;704;p5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10</a:t>
            </a:fld>
            <a:endParaRPr lang="en-US"/>
          </a:p>
        </p:txBody>
      </p:sp>
      <p:sp>
        <p:nvSpPr>
          <p:cNvPr id="705" name="Google Shape;705;p59"/>
          <p:cNvSpPr txBox="1"/>
          <p:nvPr/>
        </p:nvSpPr>
        <p:spPr>
          <a:xfrm>
            <a:off x="6399425" y="1194600"/>
            <a:ext cx="2462400" cy="31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rgbClr val="0056B3"/>
                </a:solidFill>
                <a:latin typeface="Barlow Medium" panose="00000600000000000000"/>
                <a:ea typeface="Barlow Medium" panose="00000600000000000000"/>
                <a:cs typeface="Barlow Medium" panose="00000600000000000000"/>
                <a:sym typeface="Barlow Medium" panose="00000600000000000000"/>
              </a:rPr>
              <a:t>Humans have 46 individual </a:t>
            </a:r>
            <a:endParaRPr sz="2600">
              <a:solidFill>
                <a:srgbClr val="0056B3"/>
              </a:solidFill>
              <a:latin typeface="Barlow Medium" panose="00000600000000000000"/>
              <a:ea typeface="Barlow Medium" panose="00000600000000000000"/>
              <a:cs typeface="Barlow Medium" panose="00000600000000000000"/>
              <a:sym typeface="Barlow Medium" panose="00000600000000000000"/>
            </a:endParaRPr>
          </a:p>
          <a:p>
            <a:pPr marL="0" lvl="0" indent="0" algn="ctr" rtl="0">
              <a:spcBef>
                <a:spcPts val="0"/>
              </a:spcBef>
              <a:spcAft>
                <a:spcPts val="0"/>
              </a:spcAft>
              <a:buNone/>
            </a:pPr>
            <a:r>
              <a:rPr lang="en-US" sz="2600">
                <a:solidFill>
                  <a:srgbClr val="0056B3"/>
                </a:solidFill>
                <a:latin typeface="Barlow Medium" panose="00000600000000000000"/>
                <a:ea typeface="Barlow Medium" panose="00000600000000000000"/>
                <a:cs typeface="Barlow Medium" panose="00000600000000000000"/>
                <a:sym typeface="Barlow Medium" panose="00000600000000000000"/>
              </a:rPr>
              <a:t>(or 23 pairs of) chromosomes.</a:t>
            </a:r>
            <a:endParaRPr sz="260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sp>
        <p:nvSpPr>
          <p:cNvPr id="706" name="Google Shape;706;p59"/>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Genetic Material of Cells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707" name="Google Shape;707;p59"/>
          <p:cNvPicPr preferRelativeResize="0"/>
          <p:nvPr/>
        </p:nvPicPr>
        <p:blipFill>
          <a:blip r:embed="rId3"/>
          <a:stretch>
            <a:fillRect/>
          </a:stretch>
        </p:blipFill>
        <p:spPr>
          <a:xfrm>
            <a:off x="131650" y="932800"/>
            <a:ext cx="6060275" cy="392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1"/>
        <p:cNvGrpSpPr/>
        <p:nvPr/>
      </p:nvGrpSpPr>
      <p:grpSpPr>
        <a:xfrm>
          <a:off x="0" y="0"/>
          <a:ext cx="0" cy="0"/>
          <a:chOff x="0" y="0"/>
          <a:chExt cx="0" cy="0"/>
        </a:xfrm>
      </p:grpSpPr>
      <p:sp>
        <p:nvSpPr>
          <p:cNvPr id="712" name="Google Shape;712;p6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11</a:t>
            </a:fld>
            <a:endParaRPr lang="en-US"/>
          </a:p>
        </p:txBody>
      </p:sp>
      <p:sp>
        <p:nvSpPr>
          <p:cNvPr id="713" name="Google Shape;713;p60"/>
          <p:cNvSpPr txBox="1"/>
          <p:nvPr/>
        </p:nvSpPr>
        <p:spPr>
          <a:xfrm>
            <a:off x="2458150" y="612150"/>
            <a:ext cx="6404100" cy="403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3000" b="1">
                <a:solidFill>
                  <a:schemeClr val="lt1"/>
                </a:solidFill>
                <a:latin typeface="Open Sans" panose="020B0606030504020204"/>
                <a:ea typeface="Open Sans" panose="020B0606030504020204"/>
                <a:cs typeface="Open Sans" panose="020B0606030504020204"/>
                <a:sym typeface="Open Sans" panose="020B0606030504020204"/>
              </a:rPr>
              <a:t>You are looking at a diploid cell which consists of four pairs of chromosomes. After DNA replication, how many chromatids are there? How many of these do you think are homologous? </a:t>
            </a:r>
            <a:endParaRPr sz="3000" b="1">
              <a:solidFill>
                <a:srgbClr val="FFFFFF"/>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12</a:t>
            </a:fld>
            <a:endParaRPr lang="en-US"/>
          </a:p>
        </p:txBody>
      </p:sp>
      <p:sp>
        <p:nvSpPr>
          <p:cNvPr id="719" name="Google Shape;719;p61"/>
          <p:cNvSpPr txBox="1"/>
          <p:nvPr/>
        </p:nvSpPr>
        <p:spPr>
          <a:xfrm>
            <a:off x="2266475" y="740975"/>
            <a:ext cx="6612300" cy="3998400"/>
          </a:xfrm>
          <a:prstGeom prst="rect">
            <a:avLst/>
          </a:prstGeom>
          <a:noFill/>
          <a:ln>
            <a:noFill/>
          </a:ln>
        </p:spPr>
        <p:txBody>
          <a:bodyPr spcFirstLastPara="1" wrap="square" lIns="91425" tIns="91425" rIns="91425" bIns="91425" anchor="ctr" anchorCtr="0">
            <a:noAutofit/>
          </a:bodyPr>
          <a:lstStyle/>
          <a:p>
            <a:pPr marL="457200" lvl="0" indent="-381000" algn="just" rtl="0">
              <a:lnSpc>
                <a:spcPct val="115000"/>
              </a:lnSpc>
              <a:spcBef>
                <a:spcPts val="0"/>
              </a:spcBef>
              <a:spcAft>
                <a:spcPts val="0"/>
              </a:spcAft>
              <a:buClr>
                <a:srgbClr val="172D7B"/>
              </a:buClr>
              <a:buSzPts val="2400"/>
              <a:buFont typeface="Open Sans" panose="020B0606030504020204"/>
              <a:buChar char="●"/>
            </a:pPr>
            <a:r>
              <a:rPr lang="en-US" sz="2400">
                <a:solidFill>
                  <a:srgbClr val="172D7B"/>
                </a:solidFill>
                <a:latin typeface="Open Sans" panose="020B0606030504020204"/>
                <a:ea typeface="Open Sans" panose="020B0606030504020204"/>
                <a:cs typeface="Open Sans" panose="020B0606030504020204"/>
                <a:sym typeface="Open Sans" panose="020B0606030504020204"/>
              </a:rPr>
              <a:t>Chromatin condenses into chromosomes. Each half of the chromosome is a chromatid.</a:t>
            </a:r>
            <a:endParaRPr sz="2400">
              <a:solidFill>
                <a:srgbClr val="172D7B"/>
              </a:solidFill>
              <a:latin typeface="Open Sans" panose="020B0606030504020204"/>
              <a:ea typeface="Open Sans" panose="020B0606030504020204"/>
              <a:cs typeface="Open Sans" panose="020B0606030504020204"/>
              <a:sym typeface="Open Sans" panose="020B0606030504020204"/>
            </a:endParaRPr>
          </a:p>
          <a:p>
            <a:pPr marL="457200" lvl="0" indent="-381000" algn="just" rtl="0">
              <a:lnSpc>
                <a:spcPct val="115000"/>
              </a:lnSpc>
              <a:spcBef>
                <a:spcPts val="0"/>
              </a:spcBef>
              <a:spcAft>
                <a:spcPts val="0"/>
              </a:spcAft>
              <a:buClr>
                <a:srgbClr val="172D7B"/>
              </a:buClr>
              <a:buSzPts val="2400"/>
              <a:buFont typeface="Open Sans" panose="020B0606030504020204"/>
              <a:buChar char="●"/>
            </a:pPr>
            <a:r>
              <a:rPr lang="en-US" sz="2400">
                <a:solidFill>
                  <a:srgbClr val="172D7B"/>
                </a:solidFill>
                <a:latin typeface="Open Sans" panose="020B0606030504020204"/>
                <a:ea typeface="Open Sans" panose="020B0606030504020204"/>
                <a:cs typeface="Open Sans" panose="020B0606030504020204"/>
                <a:sym typeface="Open Sans" panose="020B0606030504020204"/>
              </a:rPr>
              <a:t>To help you remember this, imagine the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chromatin</a:t>
            </a:r>
            <a:r>
              <a:rPr lang="en-US" sz="2400">
                <a:solidFill>
                  <a:srgbClr val="172D7B"/>
                </a:solidFill>
                <a:latin typeface="Open Sans" panose="020B0606030504020204"/>
                <a:ea typeface="Open Sans" panose="020B0606030504020204"/>
                <a:cs typeface="Open Sans" panose="020B0606030504020204"/>
                <a:sym typeface="Open Sans" panose="020B0606030504020204"/>
              </a:rPr>
              <a:t> to be a very thin string of DNA. Imagine the string being wound up into a thick rope. This thick rope is the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chromosome</a:t>
            </a:r>
            <a:r>
              <a:rPr lang="en-US" sz="2400">
                <a:solidFill>
                  <a:srgbClr val="172D7B"/>
                </a:solidFill>
                <a:latin typeface="Open Sans" panose="020B0606030504020204"/>
                <a:ea typeface="Open Sans" panose="020B0606030504020204"/>
                <a:cs typeface="Open Sans" panose="020B0606030504020204"/>
                <a:sym typeface="Open Sans" panose="020B0606030504020204"/>
              </a:rPr>
              <a:t>. Now, imagine each half of that rope to be similar to the other half. These halves are the </a:t>
            </a:r>
            <a:r>
              <a:rPr lang="en-US" sz="2400" b="1">
                <a:solidFill>
                  <a:srgbClr val="172D7B"/>
                </a:solidFill>
                <a:latin typeface="Open Sans" panose="020B0606030504020204"/>
                <a:ea typeface="Open Sans" panose="020B0606030504020204"/>
                <a:cs typeface="Open Sans" panose="020B0606030504020204"/>
                <a:sym typeface="Open Sans" panose="020B0606030504020204"/>
              </a:rPr>
              <a:t>chromatids</a:t>
            </a:r>
            <a:r>
              <a:rPr lang="en-US" sz="2400">
                <a:solidFill>
                  <a:srgbClr val="172D7B"/>
                </a:solidFill>
                <a:latin typeface="Open Sans" panose="020B0606030504020204"/>
                <a:ea typeface="Open Sans" panose="020B0606030504020204"/>
                <a:cs typeface="Open Sans" panose="020B0606030504020204"/>
                <a:sym typeface="Open Sans" panose="020B0606030504020204"/>
              </a:rPr>
              <a:t>.</a:t>
            </a:r>
            <a:endParaRPr sz="2400">
              <a:solidFill>
                <a:srgbClr val="172D7B"/>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3"/>
        <p:cNvGrpSpPr/>
        <p:nvPr/>
      </p:nvGrpSpPr>
      <p:grpSpPr>
        <a:xfrm>
          <a:off x="0" y="0"/>
          <a:ext cx="0" cy="0"/>
          <a:chOff x="0" y="0"/>
          <a:chExt cx="0" cy="0"/>
        </a:xfrm>
      </p:grpSpPr>
      <p:sp>
        <p:nvSpPr>
          <p:cNvPr id="724" name="Google Shape;724;p6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13</a:t>
            </a:fld>
            <a:endParaRPr lang="en-US"/>
          </a:p>
        </p:txBody>
      </p:sp>
      <p:sp>
        <p:nvSpPr>
          <p:cNvPr id="725" name="Google Shape;725;p62"/>
          <p:cNvSpPr txBox="1"/>
          <p:nvPr/>
        </p:nvSpPr>
        <p:spPr>
          <a:xfrm>
            <a:off x="310050" y="912650"/>
            <a:ext cx="8572500" cy="38268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All species of organisms have their own life cycle that shows how they are born, develop, and mature.</a:t>
            </a:r>
            <a:endParaRPr>
              <a:solidFill>
                <a:srgbClr val="2440A4"/>
              </a:solidFill>
              <a:latin typeface="Montserrat Light" panose="00000400000000000000"/>
              <a:ea typeface="Montserrat Light" panose="00000400000000000000"/>
              <a:cs typeface="Montserrat Light" panose="00000400000000000000"/>
              <a:sym typeface="Montserrat Light" panose="00000400000000000000"/>
            </a:endParaRPr>
          </a:p>
        </p:txBody>
      </p:sp>
      <p:sp>
        <p:nvSpPr>
          <p:cNvPr id="726" name="Google Shape;726;p62"/>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Introduction to Cell Cycle</a:t>
            </a: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sp>
        <p:nvSpPr>
          <p:cNvPr id="727" name="Google Shape;727;p62"/>
          <p:cNvSpPr txBox="1"/>
          <p:nvPr/>
        </p:nvSpPr>
        <p:spPr>
          <a:xfrm>
            <a:off x="95850" y="4441750"/>
            <a:ext cx="8952300" cy="587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Life cycle of various organisms</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pic>
        <p:nvPicPr>
          <p:cNvPr id="728" name="Google Shape;728;p62"/>
          <p:cNvPicPr preferRelativeResize="0"/>
          <p:nvPr/>
        </p:nvPicPr>
        <p:blipFill rotWithShape="1">
          <a:blip r:embed="rId3"/>
          <a:srcRect b="8975"/>
          <a:stretch>
            <a:fillRect/>
          </a:stretch>
        </p:blipFill>
        <p:spPr>
          <a:xfrm>
            <a:off x="310050" y="2321850"/>
            <a:ext cx="2750744" cy="2119900"/>
          </a:xfrm>
          <a:prstGeom prst="rect">
            <a:avLst/>
          </a:prstGeom>
          <a:noFill/>
          <a:ln w="28575" cap="flat" cmpd="sng">
            <a:solidFill>
              <a:schemeClr val="accent5"/>
            </a:solidFill>
            <a:prstDash val="solid"/>
            <a:round/>
            <a:headEnd type="none" w="sm" len="sm"/>
            <a:tailEnd type="none" w="sm" len="sm"/>
          </a:ln>
        </p:spPr>
      </p:pic>
      <p:pic>
        <p:nvPicPr>
          <p:cNvPr id="729" name="Google Shape;729;p62"/>
          <p:cNvPicPr preferRelativeResize="0"/>
          <p:nvPr/>
        </p:nvPicPr>
        <p:blipFill>
          <a:blip r:embed="rId4"/>
          <a:stretch>
            <a:fillRect/>
          </a:stretch>
        </p:blipFill>
        <p:spPr>
          <a:xfrm>
            <a:off x="3254675" y="2321850"/>
            <a:ext cx="2576138" cy="2119900"/>
          </a:xfrm>
          <a:prstGeom prst="rect">
            <a:avLst/>
          </a:prstGeom>
          <a:noFill/>
          <a:ln w="28575" cap="flat" cmpd="sng">
            <a:solidFill>
              <a:schemeClr val="accent5"/>
            </a:solidFill>
            <a:prstDash val="solid"/>
            <a:round/>
            <a:headEnd type="none" w="sm" len="sm"/>
            <a:tailEnd type="none" w="sm" len="sm"/>
          </a:ln>
        </p:spPr>
      </p:pic>
      <p:pic>
        <p:nvPicPr>
          <p:cNvPr id="730" name="Google Shape;730;p62"/>
          <p:cNvPicPr preferRelativeResize="0"/>
          <p:nvPr/>
        </p:nvPicPr>
        <p:blipFill>
          <a:blip r:embed="rId5"/>
          <a:stretch>
            <a:fillRect/>
          </a:stretch>
        </p:blipFill>
        <p:spPr>
          <a:xfrm>
            <a:off x="6024675" y="2321850"/>
            <a:ext cx="2809125" cy="2097875"/>
          </a:xfrm>
          <a:prstGeom prst="rect">
            <a:avLst/>
          </a:prstGeom>
          <a:noFill/>
          <a:ln w="28575" cap="flat" cmpd="sng">
            <a:solidFill>
              <a:schemeClr val="accent5"/>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4"/>
        <p:cNvGrpSpPr/>
        <p:nvPr/>
      </p:nvGrpSpPr>
      <p:grpSpPr>
        <a:xfrm>
          <a:off x="0" y="0"/>
          <a:ext cx="0" cy="0"/>
          <a:chOff x="0" y="0"/>
          <a:chExt cx="0" cy="0"/>
        </a:xfrm>
      </p:grpSpPr>
      <p:sp>
        <p:nvSpPr>
          <p:cNvPr id="735" name="Google Shape;735;p6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14</a:t>
            </a:fld>
            <a:endParaRPr lang="en-US"/>
          </a:p>
        </p:txBody>
      </p:sp>
      <p:sp>
        <p:nvSpPr>
          <p:cNvPr id="736" name="Google Shape;736;p63"/>
          <p:cNvSpPr txBox="1"/>
          <p:nvPr/>
        </p:nvSpPr>
        <p:spPr>
          <a:xfrm>
            <a:off x="310050" y="912650"/>
            <a:ext cx="8572500" cy="382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a:solidFill>
                  <a:schemeClr val="dk1"/>
                </a:solidFill>
                <a:latin typeface="Open Sans" panose="020B0606030504020204"/>
                <a:ea typeface="Open Sans" panose="020B0606030504020204"/>
                <a:cs typeface="Open Sans" panose="020B0606030504020204"/>
                <a:sym typeface="Open Sans" panose="020B0606030504020204"/>
              </a:rPr>
              <a:t>Much like entire organisms, individual cells also have their own life cycle. The life cycle of a cell is known as the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cell</a:t>
            </a:r>
            <a:r>
              <a:rPr lang="en-US" sz="2400">
                <a:solidFill>
                  <a:schemeClr val="dk1"/>
                </a:solidFill>
                <a:latin typeface="Open Sans" panose="020B0606030504020204"/>
                <a:ea typeface="Open Sans" panose="020B0606030504020204"/>
                <a:cs typeface="Open Sans" panose="020B0606030504020204"/>
                <a:sym typeface="Open Sans" panose="020B0606030504020204"/>
              </a:rPr>
              <a:t>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cycle</a:t>
            </a:r>
            <a:r>
              <a:rPr lang="en-US" sz="2400">
                <a:solidFill>
                  <a:schemeClr val="dk1"/>
                </a:solidFill>
                <a:latin typeface="Open Sans" panose="020B0606030504020204"/>
                <a:ea typeface="Open Sans" panose="020B0606030504020204"/>
                <a:cs typeface="Open Sans" panose="020B0606030504020204"/>
                <a:sym typeface="Open Sans" panose="020B0606030504020204"/>
              </a:rPr>
              <a:t>, and this describes how cells grow, develop, and reproduce. </a:t>
            </a:r>
            <a:endParaRPr>
              <a:solidFill>
                <a:srgbClr val="2440A4"/>
              </a:solidFill>
              <a:latin typeface="Montserrat Light" panose="00000400000000000000"/>
              <a:ea typeface="Montserrat Light" panose="00000400000000000000"/>
              <a:cs typeface="Montserrat Light" panose="00000400000000000000"/>
              <a:sym typeface="Montserrat Light" panose="00000400000000000000"/>
            </a:endParaRPr>
          </a:p>
        </p:txBody>
      </p:sp>
      <p:sp>
        <p:nvSpPr>
          <p:cNvPr id="737" name="Google Shape;737;p63"/>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Introduction to Cell Cycle</a:t>
            </a: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1"/>
        <p:cNvGrpSpPr/>
        <p:nvPr/>
      </p:nvGrpSpPr>
      <p:grpSpPr>
        <a:xfrm>
          <a:off x="0" y="0"/>
          <a:ext cx="0" cy="0"/>
          <a:chOff x="0" y="0"/>
          <a:chExt cx="0" cy="0"/>
        </a:xfrm>
      </p:grpSpPr>
      <p:sp>
        <p:nvSpPr>
          <p:cNvPr id="742" name="Google Shape;742;p6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15</a:t>
            </a:fld>
            <a:endParaRPr lang="en-US"/>
          </a:p>
        </p:txBody>
      </p:sp>
      <p:sp>
        <p:nvSpPr>
          <p:cNvPr id="743" name="Google Shape;743;p64"/>
          <p:cNvSpPr txBox="1"/>
          <p:nvPr/>
        </p:nvSpPr>
        <p:spPr>
          <a:xfrm>
            <a:off x="2488500" y="612150"/>
            <a:ext cx="6346200" cy="403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Clr>
                <a:schemeClr val="dk1"/>
              </a:buClr>
              <a:buSzPts val="1100"/>
              <a:buFont typeface="Arial" panose="020B0604020202020204"/>
              <a:buNone/>
            </a:pPr>
            <a:endParaRPr sz="3000" b="1">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600"/>
              </a:spcBef>
              <a:spcAft>
                <a:spcPts val="0"/>
              </a:spcAft>
              <a:buClr>
                <a:schemeClr val="dk1"/>
              </a:buClr>
              <a:buSzPts val="1100"/>
              <a:buFont typeface="Arial" panose="020B0604020202020204"/>
              <a:buNone/>
            </a:pPr>
            <a:r>
              <a:rPr lang="en-US" sz="3000" b="1">
                <a:solidFill>
                  <a:schemeClr val="lt1"/>
                </a:solidFill>
                <a:latin typeface="Open Sans" panose="020B0606030504020204"/>
                <a:ea typeface="Open Sans" panose="020B0606030504020204"/>
                <a:cs typeface="Open Sans" panose="020B0606030504020204"/>
                <a:sym typeface="Open Sans" panose="020B0606030504020204"/>
              </a:rPr>
              <a:t>What are the different phases of the cell cycle and how does the cell make sure that these phases proceed smoothly?</a:t>
            </a:r>
            <a:endParaRPr sz="3000" b="1">
              <a:solidFill>
                <a:schemeClr val="lt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600"/>
              </a:spcBef>
              <a:spcAft>
                <a:spcPts val="0"/>
              </a:spcAft>
              <a:buNone/>
            </a:pPr>
            <a:endParaRPr sz="3000" b="1">
              <a:solidFill>
                <a:schemeClr val="lt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7"/>
        <p:cNvGrpSpPr/>
        <p:nvPr/>
      </p:nvGrpSpPr>
      <p:grpSpPr>
        <a:xfrm>
          <a:off x="0" y="0"/>
          <a:ext cx="0" cy="0"/>
          <a:chOff x="0" y="0"/>
          <a:chExt cx="0" cy="0"/>
        </a:xfrm>
      </p:grpSpPr>
      <p:sp>
        <p:nvSpPr>
          <p:cNvPr id="748" name="Google Shape;748;p6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16</a:t>
            </a:fld>
            <a:endParaRPr lang="en-US"/>
          </a:p>
        </p:txBody>
      </p:sp>
      <p:sp>
        <p:nvSpPr>
          <p:cNvPr id="749" name="Google Shape;749;p65"/>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Barlow" panose="00000500000000000000"/>
                <a:ea typeface="Barlow" panose="00000500000000000000"/>
                <a:cs typeface="Barlow" panose="00000500000000000000"/>
                <a:sym typeface="Barlow" panose="00000500000000000000"/>
              </a:rPr>
              <a:t>Introduction to Cell Cycle</a:t>
            </a: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750" name="Google Shape;750;p65"/>
          <p:cNvPicPr preferRelativeResize="0"/>
          <p:nvPr/>
        </p:nvPicPr>
        <p:blipFill rotWithShape="1">
          <a:blip r:embed="rId3"/>
          <a:srcRect t="20736" b="20536"/>
          <a:stretch>
            <a:fillRect/>
          </a:stretch>
        </p:blipFill>
        <p:spPr>
          <a:xfrm>
            <a:off x="632200" y="783200"/>
            <a:ext cx="7879601" cy="3577100"/>
          </a:xfrm>
          <a:prstGeom prst="rect">
            <a:avLst/>
          </a:prstGeom>
          <a:noFill/>
          <a:ln>
            <a:noFill/>
          </a:ln>
        </p:spPr>
      </p:pic>
      <p:sp>
        <p:nvSpPr>
          <p:cNvPr id="751" name="Google Shape;751;p65"/>
          <p:cNvSpPr txBox="1"/>
          <p:nvPr/>
        </p:nvSpPr>
        <p:spPr>
          <a:xfrm>
            <a:off x="95850" y="4441750"/>
            <a:ext cx="8952300" cy="587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The cell cycle involves different phases that constitute a series of preparations for a cell to divide to produce new cells.</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5"/>
        <p:cNvGrpSpPr/>
        <p:nvPr/>
      </p:nvGrpSpPr>
      <p:grpSpPr>
        <a:xfrm>
          <a:off x="0" y="0"/>
          <a:ext cx="0" cy="0"/>
          <a:chOff x="0" y="0"/>
          <a:chExt cx="0" cy="0"/>
        </a:xfrm>
      </p:grpSpPr>
      <p:sp>
        <p:nvSpPr>
          <p:cNvPr id="756" name="Google Shape;756;p6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17</a:t>
            </a:fld>
            <a:endParaRPr lang="en-US"/>
          </a:p>
        </p:txBody>
      </p:sp>
      <p:sp>
        <p:nvSpPr>
          <p:cNvPr id="757" name="Google Shape;757;p66"/>
          <p:cNvSpPr/>
          <p:nvPr/>
        </p:nvSpPr>
        <p:spPr>
          <a:xfrm>
            <a:off x="162100" y="2291675"/>
            <a:ext cx="2757300" cy="1032900"/>
          </a:xfrm>
          <a:prstGeom prst="roundRect">
            <a:avLst>
              <a:gd name="adj" fmla="val 16667"/>
            </a:avLst>
          </a:prstGeom>
          <a:solidFill>
            <a:srgbClr val="0056B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Three Stages of the Cell Cycle</a:t>
            </a:r>
            <a:endParaRPr>
              <a:solidFill>
                <a:srgbClr val="FFFFFF"/>
              </a:solidFill>
            </a:endParaRPr>
          </a:p>
        </p:txBody>
      </p:sp>
      <p:sp>
        <p:nvSpPr>
          <p:cNvPr id="758" name="Google Shape;758;p66"/>
          <p:cNvSpPr/>
          <p:nvPr/>
        </p:nvSpPr>
        <p:spPr>
          <a:xfrm rot="-1761409">
            <a:off x="2951294" y="1806965"/>
            <a:ext cx="1005411" cy="393435"/>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6"/>
          <p:cNvSpPr/>
          <p:nvPr/>
        </p:nvSpPr>
        <p:spPr>
          <a:xfrm>
            <a:off x="4181350" y="2291675"/>
            <a:ext cx="47661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M phase </a:t>
            </a:r>
            <a:endParaRPr>
              <a:solidFill>
                <a:srgbClr val="FFFFFF"/>
              </a:solidFill>
            </a:endParaRPr>
          </a:p>
        </p:txBody>
      </p:sp>
      <p:sp>
        <p:nvSpPr>
          <p:cNvPr id="760" name="Google Shape;760;p66"/>
          <p:cNvSpPr/>
          <p:nvPr/>
        </p:nvSpPr>
        <p:spPr>
          <a:xfrm>
            <a:off x="4083250" y="907588"/>
            <a:ext cx="48642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Interphase</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61" name="Google Shape;761;p66"/>
          <p:cNvSpPr/>
          <p:nvPr/>
        </p:nvSpPr>
        <p:spPr>
          <a:xfrm>
            <a:off x="4181350" y="3641925"/>
            <a:ext cx="47319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Cytokinesis</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62" name="Google Shape;762;p66"/>
          <p:cNvSpPr/>
          <p:nvPr/>
        </p:nvSpPr>
        <p:spPr>
          <a:xfrm rot="-1026">
            <a:off x="3126900" y="2569693"/>
            <a:ext cx="1005300" cy="393300"/>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6"/>
          <p:cNvSpPr/>
          <p:nvPr/>
        </p:nvSpPr>
        <p:spPr>
          <a:xfrm rot="2021689">
            <a:off x="3001797" y="3304164"/>
            <a:ext cx="1005283" cy="393477"/>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6"/>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Stages of the Cell Cycle</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8"/>
        <p:cNvGrpSpPr/>
        <p:nvPr/>
      </p:nvGrpSpPr>
      <p:grpSpPr>
        <a:xfrm>
          <a:off x="0" y="0"/>
          <a:ext cx="0" cy="0"/>
          <a:chOff x="0" y="0"/>
          <a:chExt cx="0" cy="0"/>
        </a:xfrm>
      </p:grpSpPr>
      <p:sp>
        <p:nvSpPr>
          <p:cNvPr id="769" name="Google Shape;769;p6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18</a:t>
            </a:fld>
            <a:endParaRPr lang="en-US"/>
          </a:p>
        </p:txBody>
      </p:sp>
      <p:sp>
        <p:nvSpPr>
          <p:cNvPr id="770" name="Google Shape;770;p67"/>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Cell Cycle</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sp>
        <p:nvSpPr>
          <p:cNvPr id="771" name="Google Shape;771;p67"/>
          <p:cNvSpPr txBox="1"/>
          <p:nvPr/>
        </p:nvSpPr>
        <p:spPr>
          <a:xfrm>
            <a:off x="7263175" y="1244850"/>
            <a:ext cx="1663200" cy="3675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The phases of the cell cycle</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cxnSp>
        <p:nvCxnSpPr>
          <p:cNvPr id="772" name="Google Shape;772;p67"/>
          <p:cNvCxnSpPr/>
          <p:nvPr/>
        </p:nvCxnSpPr>
        <p:spPr>
          <a:xfrm>
            <a:off x="588750" y="765100"/>
            <a:ext cx="0" cy="4190400"/>
          </a:xfrm>
          <a:prstGeom prst="straightConnector1">
            <a:avLst/>
          </a:prstGeom>
          <a:noFill/>
          <a:ln w="76200" cap="flat" cmpd="sng">
            <a:solidFill>
              <a:srgbClr val="0056B3"/>
            </a:solidFill>
            <a:prstDash val="solid"/>
            <a:round/>
            <a:headEnd type="none" w="med" len="med"/>
            <a:tailEnd type="none" w="med" len="med"/>
          </a:ln>
        </p:spPr>
      </p:cxnSp>
      <p:sp>
        <p:nvSpPr>
          <p:cNvPr id="773" name="Google Shape;773;p67"/>
          <p:cNvSpPr txBox="1"/>
          <p:nvPr/>
        </p:nvSpPr>
        <p:spPr>
          <a:xfrm>
            <a:off x="288150" y="9898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Interphase - Gap 1</a:t>
            </a:r>
            <a:endParaRPr sz="1700">
              <a:solidFill>
                <a:srgbClr val="FFFFFF"/>
              </a:solidFill>
              <a:latin typeface="Open Sans SemiBold"/>
              <a:ea typeface="Open Sans SemiBold"/>
              <a:cs typeface="Open Sans SemiBold"/>
              <a:sym typeface="Open Sans SemiBold"/>
            </a:endParaRPr>
          </a:p>
        </p:txBody>
      </p:sp>
      <p:sp>
        <p:nvSpPr>
          <p:cNvPr id="774" name="Google Shape;774;p67"/>
          <p:cNvSpPr txBox="1"/>
          <p:nvPr/>
        </p:nvSpPr>
        <p:spPr>
          <a:xfrm>
            <a:off x="288150" y="254365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Gap 2</a:t>
            </a:r>
            <a:endParaRPr sz="1700">
              <a:solidFill>
                <a:srgbClr val="FFFFFF"/>
              </a:solidFill>
              <a:latin typeface="Open Sans SemiBold"/>
              <a:ea typeface="Open Sans SemiBold"/>
              <a:cs typeface="Open Sans SemiBold"/>
              <a:sym typeface="Open Sans SemiBold"/>
            </a:endParaRPr>
          </a:p>
        </p:txBody>
      </p:sp>
      <p:sp>
        <p:nvSpPr>
          <p:cNvPr id="775" name="Google Shape;775;p67"/>
          <p:cNvSpPr txBox="1"/>
          <p:nvPr/>
        </p:nvSpPr>
        <p:spPr>
          <a:xfrm>
            <a:off x="288150" y="40975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Cytokinesis</a:t>
            </a:r>
            <a:endParaRPr sz="1700">
              <a:solidFill>
                <a:srgbClr val="FFFFFF"/>
              </a:solidFill>
              <a:latin typeface="Open Sans SemiBold"/>
              <a:ea typeface="Open Sans SemiBold"/>
              <a:cs typeface="Open Sans SemiBold"/>
              <a:sym typeface="Open Sans SemiBold"/>
            </a:endParaRPr>
          </a:p>
        </p:txBody>
      </p:sp>
      <p:sp>
        <p:nvSpPr>
          <p:cNvPr id="776" name="Google Shape;776;p67"/>
          <p:cNvSpPr txBox="1"/>
          <p:nvPr/>
        </p:nvSpPr>
        <p:spPr>
          <a:xfrm>
            <a:off x="288150" y="332057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M phase</a:t>
            </a:r>
            <a:endParaRPr sz="1700">
              <a:solidFill>
                <a:srgbClr val="FFFFFF"/>
              </a:solidFill>
              <a:latin typeface="Open Sans SemiBold"/>
              <a:ea typeface="Open Sans SemiBold"/>
              <a:cs typeface="Open Sans SemiBold"/>
              <a:sym typeface="Open Sans SemiBold"/>
            </a:endParaRPr>
          </a:p>
        </p:txBody>
      </p:sp>
      <p:sp>
        <p:nvSpPr>
          <p:cNvPr id="777" name="Google Shape;777;p67"/>
          <p:cNvSpPr txBox="1"/>
          <p:nvPr/>
        </p:nvSpPr>
        <p:spPr>
          <a:xfrm>
            <a:off x="288150" y="176672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S</a:t>
            </a:r>
            <a:endParaRPr sz="1700">
              <a:solidFill>
                <a:srgbClr val="FFFFFF"/>
              </a:solidFill>
              <a:latin typeface="Open Sans SemiBold"/>
              <a:ea typeface="Open Sans SemiBold"/>
              <a:cs typeface="Open Sans SemiBold"/>
              <a:sym typeface="Open Sans SemiBold"/>
            </a:endParaRPr>
          </a:p>
        </p:txBody>
      </p:sp>
      <p:pic>
        <p:nvPicPr>
          <p:cNvPr id="778" name="Google Shape;778;p67" descr="C:\Users\CJMM\AppData\Local\Microsoft\Windows\INetCache\Content.Word\1.png"/>
          <p:cNvPicPr preferRelativeResize="0"/>
          <p:nvPr/>
        </p:nvPicPr>
        <p:blipFill>
          <a:blip r:embed="rId3"/>
          <a:stretch>
            <a:fillRect/>
          </a:stretch>
        </p:blipFill>
        <p:spPr>
          <a:xfrm>
            <a:off x="2733075" y="833725"/>
            <a:ext cx="4333800" cy="4087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2"/>
        <p:cNvGrpSpPr/>
        <p:nvPr/>
      </p:nvGrpSpPr>
      <p:grpSpPr>
        <a:xfrm>
          <a:off x="0" y="0"/>
          <a:ext cx="0" cy="0"/>
          <a:chOff x="0" y="0"/>
          <a:chExt cx="0" cy="0"/>
        </a:xfrm>
      </p:grpSpPr>
      <p:sp>
        <p:nvSpPr>
          <p:cNvPr id="783" name="Google Shape;783;p6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19</a:t>
            </a:fld>
            <a:endParaRPr lang="en-US"/>
          </a:p>
        </p:txBody>
      </p:sp>
      <p:sp>
        <p:nvSpPr>
          <p:cNvPr id="784" name="Google Shape;784;p68"/>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Cell Cycle</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cxnSp>
        <p:nvCxnSpPr>
          <p:cNvPr id="785" name="Google Shape;785;p68"/>
          <p:cNvCxnSpPr/>
          <p:nvPr/>
        </p:nvCxnSpPr>
        <p:spPr>
          <a:xfrm>
            <a:off x="588750" y="765100"/>
            <a:ext cx="0" cy="4190400"/>
          </a:xfrm>
          <a:prstGeom prst="straightConnector1">
            <a:avLst/>
          </a:prstGeom>
          <a:noFill/>
          <a:ln w="76200" cap="flat" cmpd="sng">
            <a:solidFill>
              <a:srgbClr val="0056B3"/>
            </a:solidFill>
            <a:prstDash val="solid"/>
            <a:round/>
            <a:headEnd type="none" w="med" len="med"/>
            <a:tailEnd type="none" w="med" len="med"/>
          </a:ln>
        </p:spPr>
      </p:cxnSp>
      <p:sp>
        <p:nvSpPr>
          <p:cNvPr id="786" name="Google Shape;786;p68"/>
          <p:cNvSpPr txBox="1"/>
          <p:nvPr/>
        </p:nvSpPr>
        <p:spPr>
          <a:xfrm>
            <a:off x="288150" y="989800"/>
            <a:ext cx="2178000" cy="6333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Interphase - Gap 1</a:t>
            </a:r>
            <a:endParaRPr sz="1700">
              <a:solidFill>
                <a:srgbClr val="FFFFFF"/>
              </a:solidFill>
              <a:latin typeface="Open Sans SemiBold"/>
              <a:ea typeface="Open Sans SemiBold"/>
              <a:cs typeface="Open Sans SemiBold"/>
              <a:sym typeface="Open Sans SemiBold"/>
            </a:endParaRPr>
          </a:p>
        </p:txBody>
      </p:sp>
      <p:sp>
        <p:nvSpPr>
          <p:cNvPr id="787" name="Google Shape;787;p68"/>
          <p:cNvSpPr txBox="1"/>
          <p:nvPr/>
        </p:nvSpPr>
        <p:spPr>
          <a:xfrm>
            <a:off x="288150" y="254365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Gap 2</a:t>
            </a:r>
            <a:endParaRPr sz="1700">
              <a:solidFill>
                <a:srgbClr val="FFFFFF"/>
              </a:solidFill>
              <a:latin typeface="Open Sans SemiBold"/>
              <a:ea typeface="Open Sans SemiBold"/>
              <a:cs typeface="Open Sans SemiBold"/>
              <a:sym typeface="Open Sans SemiBold"/>
            </a:endParaRPr>
          </a:p>
        </p:txBody>
      </p:sp>
      <p:sp>
        <p:nvSpPr>
          <p:cNvPr id="788" name="Google Shape;788;p68"/>
          <p:cNvSpPr txBox="1"/>
          <p:nvPr/>
        </p:nvSpPr>
        <p:spPr>
          <a:xfrm>
            <a:off x="288150" y="40975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Cytokinesis</a:t>
            </a:r>
            <a:endParaRPr sz="1700">
              <a:solidFill>
                <a:srgbClr val="FFFFFF"/>
              </a:solidFill>
              <a:latin typeface="Open Sans SemiBold"/>
              <a:ea typeface="Open Sans SemiBold"/>
              <a:cs typeface="Open Sans SemiBold"/>
              <a:sym typeface="Open Sans SemiBold"/>
            </a:endParaRPr>
          </a:p>
        </p:txBody>
      </p:sp>
      <p:sp>
        <p:nvSpPr>
          <p:cNvPr id="789" name="Google Shape;789;p68"/>
          <p:cNvSpPr txBox="1"/>
          <p:nvPr/>
        </p:nvSpPr>
        <p:spPr>
          <a:xfrm>
            <a:off x="288150" y="332057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M phase</a:t>
            </a:r>
            <a:endParaRPr sz="1700">
              <a:solidFill>
                <a:srgbClr val="FFFFFF"/>
              </a:solidFill>
              <a:latin typeface="Open Sans SemiBold"/>
              <a:ea typeface="Open Sans SemiBold"/>
              <a:cs typeface="Open Sans SemiBold"/>
              <a:sym typeface="Open Sans SemiBold"/>
            </a:endParaRPr>
          </a:p>
        </p:txBody>
      </p:sp>
      <p:sp>
        <p:nvSpPr>
          <p:cNvPr id="790" name="Google Shape;790;p68"/>
          <p:cNvSpPr txBox="1"/>
          <p:nvPr/>
        </p:nvSpPr>
        <p:spPr>
          <a:xfrm>
            <a:off x="288150" y="176672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S</a:t>
            </a:r>
            <a:endParaRPr sz="1700">
              <a:solidFill>
                <a:srgbClr val="FFFFFF"/>
              </a:solidFill>
              <a:latin typeface="Open Sans SemiBold"/>
              <a:ea typeface="Open Sans SemiBold"/>
              <a:cs typeface="Open Sans SemiBold"/>
              <a:sym typeface="Open Sans SemiBold"/>
            </a:endParaRPr>
          </a:p>
        </p:txBody>
      </p:sp>
      <p:sp>
        <p:nvSpPr>
          <p:cNvPr id="791" name="Google Shape;791;p68"/>
          <p:cNvSpPr/>
          <p:nvPr/>
        </p:nvSpPr>
        <p:spPr>
          <a:xfrm>
            <a:off x="4398750" y="2343850"/>
            <a:ext cx="2757300" cy="1032900"/>
          </a:xfrm>
          <a:prstGeom prst="roundRect">
            <a:avLst>
              <a:gd name="adj" fmla="val 16667"/>
            </a:avLst>
          </a:prstGeom>
          <a:solidFill>
            <a:srgbClr val="0056B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Events during the G1 phase</a:t>
            </a:r>
            <a:endParaRPr>
              <a:solidFill>
                <a:srgbClr val="FFFFFF"/>
              </a:solidFill>
            </a:endParaRPr>
          </a:p>
        </p:txBody>
      </p:sp>
      <p:sp>
        <p:nvSpPr>
          <p:cNvPr id="792" name="Google Shape;792;p68"/>
          <p:cNvSpPr/>
          <p:nvPr/>
        </p:nvSpPr>
        <p:spPr>
          <a:xfrm>
            <a:off x="6052700" y="904225"/>
            <a:ext cx="2894700" cy="11142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FFFFFF"/>
                </a:solidFill>
                <a:latin typeface="Open Sans" panose="020B0606030504020204"/>
                <a:ea typeface="Open Sans" panose="020B0606030504020204"/>
                <a:cs typeface="Open Sans" panose="020B0606030504020204"/>
                <a:sym typeface="Open Sans" panose="020B0606030504020204"/>
              </a:rPr>
              <a:t>Produce proteins, enzymes, nutrients, and energy</a:t>
            </a:r>
            <a:endParaRPr sz="18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93" name="Google Shape;793;p68"/>
          <p:cNvSpPr/>
          <p:nvPr/>
        </p:nvSpPr>
        <p:spPr>
          <a:xfrm>
            <a:off x="2679150" y="922063"/>
            <a:ext cx="2894700" cy="11142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FFFFFF"/>
                </a:solidFill>
                <a:latin typeface="Open Sans" panose="020B0606030504020204"/>
                <a:ea typeface="Open Sans" panose="020B0606030504020204"/>
                <a:cs typeface="Open Sans" panose="020B0606030504020204"/>
                <a:sym typeface="Open Sans" panose="020B0606030504020204"/>
              </a:rPr>
              <a:t>Growth of cytoplasm and doubling of organelles</a:t>
            </a:r>
            <a:endParaRPr sz="18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94" name="Google Shape;794;p68"/>
          <p:cNvSpPr/>
          <p:nvPr/>
        </p:nvSpPr>
        <p:spPr>
          <a:xfrm>
            <a:off x="2679150" y="3684313"/>
            <a:ext cx="2894700" cy="11142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FFFFFF"/>
                </a:solidFill>
                <a:latin typeface="Open Sans" panose="020B0606030504020204"/>
                <a:ea typeface="Open Sans" panose="020B0606030504020204"/>
                <a:cs typeface="Open Sans" panose="020B0606030504020204"/>
                <a:sym typeface="Open Sans" panose="020B0606030504020204"/>
              </a:rPr>
              <a:t>Highest rate of protein synthesis </a:t>
            </a:r>
            <a:endParaRPr sz="18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95" name="Google Shape;795;p68"/>
          <p:cNvSpPr/>
          <p:nvPr/>
        </p:nvSpPr>
        <p:spPr>
          <a:xfrm>
            <a:off x="6052700" y="3702163"/>
            <a:ext cx="2894700" cy="11142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b="1">
                <a:solidFill>
                  <a:srgbClr val="FFFFFF"/>
                </a:solidFill>
                <a:latin typeface="Open Sans" panose="020B0606030504020204"/>
                <a:ea typeface="Open Sans" panose="020B0606030504020204"/>
                <a:cs typeface="Open Sans" panose="020B0606030504020204"/>
                <a:sym typeface="Open Sans" panose="020B0606030504020204"/>
              </a:rPr>
              <a:t>Movement of centrioles of the centrosomes away to await and assist the events of mitosis</a:t>
            </a:r>
            <a:endParaRPr sz="16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796" name="Google Shape;796;p68"/>
          <p:cNvSpPr/>
          <p:nvPr/>
        </p:nvSpPr>
        <p:spPr>
          <a:xfrm rot="-2378222">
            <a:off x="7187940" y="2257269"/>
            <a:ext cx="1005452" cy="393523"/>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8"/>
          <p:cNvSpPr/>
          <p:nvPr/>
        </p:nvSpPr>
        <p:spPr>
          <a:xfrm rot="2070617">
            <a:off x="7187830" y="3090491"/>
            <a:ext cx="1005553" cy="393516"/>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8"/>
          <p:cNvSpPr/>
          <p:nvPr/>
        </p:nvSpPr>
        <p:spPr>
          <a:xfrm rot="-8619199">
            <a:off x="3380702" y="2257333"/>
            <a:ext cx="1005282" cy="393558"/>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8"/>
          <p:cNvSpPr/>
          <p:nvPr/>
        </p:nvSpPr>
        <p:spPr>
          <a:xfrm rot="8573033">
            <a:off x="3380749" y="3090441"/>
            <a:ext cx="1005249" cy="393604"/>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8"/>
        <p:cNvGrpSpPr/>
        <p:nvPr/>
      </p:nvGrpSpPr>
      <p:grpSpPr>
        <a:xfrm>
          <a:off x="0" y="0"/>
          <a:ext cx="0" cy="0"/>
          <a:chOff x="0" y="0"/>
          <a:chExt cx="0" cy="0"/>
        </a:xfrm>
      </p:grpSpPr>
      <p:sp>
        <p:nvSpPr>
          <p:cNvPr id="629" name="Google Shape;629;p49"/>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a:t>
            </a:fld>
            <a:endParaRPr lang="en-US"/>
          </a:p>
        </p:txBody>
      </p:sp>
      <p:sp>
        <p:nvSpPr>
          <p:cNvPr id="630" name="Google Shape;630;p49"/>
          <p:cNvSpPr txBox="1"/>
          <p:nvPr/>
        </p:nvSpPr>
        <p:spPr>
          <a:xfrm>
            <a:off x="183325" y="666750"/>
            <a:ext cx="3474300" cy="4274700"/>
          </a:xfrm>
          <a:prstGeom prst="rect">
            <a:avLst/>
          </a:prstGeom>
          <a:noFill/>
          <a:ln>
            <a:noFill/>
          </a:ln>
        </p:spPr>
        <p:txBody>
          <a:bodyPr spcFirstLastPara="1" wrap="square" lIns="91425" tIns="91425" rIns="91425" bIns="91425" anchor="ctr" anchorCtr="0">
            <a:noAutofit/>
          </a:bodyPr>
          <a:lstStyle/>
          <a:p>
            <a:pPr marL="57150" lvl="0" indent="0" algn="l" rtl="0">
              <a:lnSpc>
                <a:spcPct val="115000"/>
              </a:lnSpc>
              <a:spcBef>
                <a:spcPts val="0"/>
              </a:spcBef>
              <a:spcAft>
                <a:spcPts val="0"/>
              </a:spcAft>
              <a:buNone/>
            </a:pPr>
            <a:r>
              <a:rPr lang="en-US" sz="2400">
                <a:solidFill>
                  <a:srgbClr val="FFFFFF"/>
                </a:solidFill>
                <a:latin typeface="Open Sans SemiBold"/>
                <a:ea typeface="Open Sans SemiBold"/>
                <a:cs typeface="Open Sans SemiBold"/>
                <a:sym typeface="Open Sans SemiBold"/>
              </a:rPr>
              <a:t>The single-celled entity then relies on cellular events to produce more cells, the early stage of which is shown in the blastula.</a:t>
            </a:r>
            <a:endParaRPr sz="2400">
              <a:solidFill>
                <a:srgbClr val="FFFFFF"/>
              </a:solidFill>
              <a:latin typeface="Open Sans SemiBold"/>
              <a:ea typeface="Open Sans SemiBold"/>
              <a:cs typeface="Open Sans SemiBold"/>
              <a:sym typeface="Open Sans SemiBold"/>
            </a:endParaRPr>
          </a:p>
        </p:txBody>
      </p:sp>
      <p:pic>
        <p:nvPicPr>
          <p:cNvPr id="631" name="Google Shape;631;p49"/>
          <p:cNvPicPr preferRelativeResize="0"/>
          <p:nvPr/>
        </p:nvPicPr>
        <p:blipFill rotWithShape="1">
          <a:blip r:embed="rId3"/>
          <a:srcRect l="20382" r="22457"/>
          <a:stretch>
            <a:fillRect/>
          </a:stretch>
        </p:blipFill>
        <p:spPr>
          <a:xfrm>
            <a:off x="3936450" y="0"/>
            <a:ext cx="5207549"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3"/>
        <p:cNvGrpSpPr/>
        <p:nvPr/>
      </p:nvGrpSpPr>
      <p:grpSpPr>
        <a:xfrm>
          <a:off x="0" y="0"/>
          <a:ext cx="0" cy="0"/>
          <a:chOff x="0" y="0"/>
          <a:chExt cx="0" cy="0"/>
        </a:xfrm>
      </p:grpSpPr>
      <p:sp>
        <p:nvSpPr>
          <p:cNvPr id="804" name="Google Shape;804;p6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20</a:t>
            </a:fld>
            <a:endParaRPr lang="en-US"/>
          </a:p>
        </p:txBody>
      </p:sp>
      <p:sp>
        <p:nvSpPr>
          <p:cNvPr id="805" name="Google Shape;805;p69"/>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Cell Cycle</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cxnSp>
        <p:nvCxnSpPr>
          <p:cNvPr id="806" name="Google Shape;806;p69"/>
          <p:cNvCxnSpPr/>
          <p:nvPr/>
        </p:nvCxnSpPr>
        <p:spPr>
          <a:xfrm>
            <a:off x="588750" y="765100"/>
            <a:ext cx="0" cy="4190400"/>
          </a:xfrm>
          <a:prstGeom prst="straightConnector1">
            <a:avLst/>
          </a:prstGeom>
          <a:noFill/>
          <a:ln w="76200" cap="flat" cmpd="sng">
            <a:solidFill>
              <a:srgbClr val="0056B3"/>
            </a:solidFill>
            <a:prstDash val="solid"/>
            <a:round/>
            <a:headEnd type="none" w="med" len="med"/>
            <a:tailEnd type="none" w="med" len="med"/>
          </a:ln>
        </p:spPr>
      </p:cxnSp>
      <p:sp>
        <p:nvSpPr>
          <p:cNvPr id="807" name="Google Shape;807;p69"/>
          <p:cNvSpPr txBox="1"/>
          <p:nvPr/>
        </p:nvSpPr>
        <p:spPr>
          <a:xfrm>
            <a:off x="288150" y="9898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Interphase - Gap 1</a:t>
            </a:r>
            <a:endParaRPr sz="1700">
              <a:solidFill>
                <a:srgbClr val="FFFFFF"/>
              </a:solidFill>
              <a:latin typeface="Open Sans SemiBold"/>
              <a:ea typeface="Open Sans SemiBold"/>
              <a:cs typeface="Open Sans SemiBold"/>
              <a:sym typeface="Open Sans SemiBold"/>
            </a:endParaRPr>
          </a:p>
        </p:txBody>
      </p:sp>
      <p:sp>
        <p:nvSpPr>
          <p:cNvPr id="808" name="Google Shape;808;p69"/>
          <p:cNvSpPr txBox="1"/>
          <p:nvPr/>
        </p:nvSpPr>
        <p:spPr>
          <a:xfrm>
            <a:off x="288150" y="254365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Gap 2</a:t>
            </a:r>
            <a:endParaRPr sz="1700">
              <a:solidFill>
                <a:srgbClr val="FFFFFF"/>
              </a:solidFill>
              <a:latin typeface="Open Sans SemiBold"/>
              <a:ea typeface="Open Sans SemiBold"/>
              <a:cs typeface="Open Sans SemiBold"/>
              <a:sym typeface="Open Sans SemiBold"/>
            </a:endParaRPr>
          </a:p>
        </p:txBody>
      </p:sp>
      <p:sp>
        <p:nvSpPr>
          <p:cNvPr id="809" name="Google Shape;809;p69"/>
          <p:cNvSpPr txBox="1"/>
          <p:nvPr/>
        </p:nvSpPr>
        <p:spPr>
          <a:xfrm>
            <a:off x="288150" y="40975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Cytokinesis</a:t>
            </a:r>
            <a:endParaRPr sz="1700">
              <a:solidFill>
                <a:srgbClr val="FFFFFF"/>
              </a:solidFill>
              <a:latin typeface="Open Sans SemiBold"/>
              <a:ea typeface="Open Sans SemiBold"/>
              <a:cs typeface="Open Sans SemiBold"/>
              <a:sym typeface="Open Sans SemiBold"/>
            </a:endParaRPr>
          </a:p>
        </p:txBody>
      </p:sp>
      <p:sp>
        <p:nvSpPr>
          <p:cNvPr id="810" name="Google Shape;810;p69"/>
          <p:cNvSpPr txBox="1"/>
          <p:nvPr/>
        </p:nvSpPr>
        <p:spPr>
          <a:xfrm>
            <a:off x="288150" y="332057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M phase</a:t>
            </a:r>
            <a:endParaRPr sz="1700">
              <a:solidFill>
                <a:srgbClr val="FFFFFF"/>
              </a:solidFill>
              <a:latin typeface="Open Sans SemiBold"/>
              <a:ea typeface="Open Sans SemiBold"/>
              <a:cs typeface="Open Sans SemiBold"/>
              <a:sym typeface="Open Sans SemiBold"/>
            </a:endParaRPr>
          </a:p>
        </p:txBody>
      </p:sp>
      <p:sp>
        <p:nvSpPr>
          <p:cNvPr id="811" name="Google Shape;811;p69"/>
          <p:cNvSpPr txBox="1"/>
          <p:nvPr/>
        </p:nvSpPr>
        <p:spPr>
          <a:xfrm>
            <a:off x="288150" y="1766725"/>
            <a:ext cx="2178000" cy="6333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S</a:t>
            </a:r>
            <a:endParaRPr sz="1700">
              <a:solidFill>
                <a:srgbClr val="FFFFFF"/>
              </a:solidFill>
              <a:latin typeface="Open Sans SemiBold"/>
              <a:ea typeface="Open Sans SemiBold"/>
              <a:cs typeface="Open Sans SemiBold"/>
              <a:sym typeface="Open Sans SemiBold"/>
            </a:endParaRPr>
          </a:p>
        </p:txBody>
      </p:sp>
      <p:sp>
        <p:nvSpPr>
          <p:cNvPr id="812" name="Google Shape;812;p69"/>
          <p:cNvSpPr txBox="1"/>
          <p:nvPr/>
        </p:nvSpPr>
        <p:spPr>
          <a:xfrm>
            <a:off x="2698275" y="989800"/>
            <a:ext cx="61353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Events during the S phase</a:t>
            </a:r>
            <a:endParaRPr sz="2400" b="1">
              <a:solidFill>
                <a:schemeClr val="accent5"/>
              </a:solidFill>
              <a:latin typeface="Open Sans" panose="020B0606030504020204"/>
              <a:ea typeface="Open Sans" panose="020B0606030504020204"/>
              <a:cs typeface="Open Sans" panose="020B0606030504020204"/>
              <a:sym typeface="Open Sans" panose="020B0606030504020204"/>
            </a:endParaRPr>
          </a:p>
          <a:p>
            <a:pPr marL="457200" lvl="0" indent="-381000" algn="l"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This stage is named so because it is when the cell synthesizes a copy of its DNA in a very notable process called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DNA replication</a:t>
            </a:r>
            <a:r>
              <a:rPr lang="en-US" sz="2400">
                <a:solidFill>
                  <a:schemeClr val="dk1"/>
                </a:solidFill>
                <a:latin typeface="Open Sans" panose="020B0606030504020204"/>
                <a:ea typeface="Open Sans" panose="020B0606030504020204"/>
                <a:cs typeface="Open Sans" panose="020B0606030504020204"/>
                <a:sym typeface="Open Sans" panose="020B0606030504020204"/>
              </a:rPr>
              <a:t>. </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914400" lvl="1" indent="-381000" algn="l"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This refers to the event when an existing DNA produces another copy of itself. </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6"/>
        <p:cNvGrpSpPr/>
        <p:nvPr/>
      </p:nvGrpSpPr>
      <p:grpSpPr>
        <a:xfrm>
          <a:off x="0" y="0"/>
          <a:ext cx="0" cy="0"/>
          <a:chOff x="0" y="0"/>
          <a:chExt cx="0" cy="0"/>
        </a:xfrm>
      </p:grpSpPr>
      <p:sp>
        <p:nvSpPr>
          <p:cNvPr id="817" name="Google Shape;817;p7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21</a:t>
            </a:fld>
            <a:endParaRPr lang="en-US"/>
          </a:p>
        </p:txBody>
      </p:sp>
      <p:sp>
        <p:nvSpPr>
          <p:cNvPr id="818" name="Google Shape;818;p70"/>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Cell Cycle</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cxnSp>
        <p:nvCxnSpPr>
          <p:cNvPr id="819" name="Google Shape;819;p70"/>
          <p:cNvCxnSpPr/>
          <p:nvPr/>
        </p:nvCxnSpPr>
        <p:spPr>
          <a:xfrm>
            <a:off x="588750" y="765100"/>
            <a:ext cx="0" cy="4190400"/>
          </a:xfrm>
          <a:prstGeom prst="straightConnector1">
            <a:avLst/>
          </a:prstGeom>
          <a:noFill/>
          <a:ln w="76200" cap="flat" cmpd="sng">
            <a:solidFill>
              <a:srgbClr val="0056B3"/>
            </a:solidFill>
            <a:prstDash val="solid"/>
            <a:round/>
            <a:headEnd type="none" w="med" len="med"/>
            <a:tailEnd type="none" w="med" len="med"/>
          </a:ln>
        </p:spPr>
      </p:cxnSp>
      <p:sp>
        <p:nvSpPr>
          <p:cNvPr id="820" name="Google Shape;820;p70"/>
          <p:cNvSpPr txBox="1"/>
          <p:nvPr/>
        </p:nvSpPr>
        <p:spPr>
          <a:xfrm>
            <a:off x="288150" y="9898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Interphase - Gap 1</a:t>
            </a:r>
            <a:endParaRPr sz="1700">
              <a:solidFill>
                <a:srgbClr val="FFFFFF"/>
              </a:solidFill>
              <a:latin typeface="Open Sans SemiBold"/>
              <a:ea typeface="Open Sans SemiBold"/>
              <a:cs typeface="Open Sans SemiBold"/>
              <a:sym typeface="Open Sans SemiBold"/>
            </a:endParaRPr>
          </a:p>
        </p:txBody>
      </p:sp>
      <p:sp>
        <p:nvSpPr>
          <p:cNvPr id="821" name="Google Shape;821;p70"/>
          <p:cNvSpPr txBox="1"/>
          <p:nvPr/>
        </p:nvSpPr>
        <p:spPr>
          <a:xfrm>
            <a:off x="288150" y="254365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Gap 2</a:t>
            </a:r>
            <a:endParaRPr sz="1700">
              <a:solidFill>
                <a:srgbClr val="FFFFFF"/>
              </a:solidFill>
              <a:latin typeface="Open Sans SemiBold"/>
              <a:ea typeface="Open Sans SemiBold"/>
              <a:cs typeface="Open Sans SemiBold"/>
              <a:sym typeface="Open Sans SemiBold"/>
            </a:endParaRPr>
          </a:p>
        </p:txBody>
      </p:sp>
      <p:sp>
        <p:nvSpPr>
          <p:cNvPr id="822" name="Google Shape;822;p70"/>
          <p:cNvSpPr txBox="1"/>
          <p:nvPr/>
        </p:nvSpPr>
        <p:spPr>
          <a:xfrm>
            <a:off x="288150" y="40975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Cytokinesis</a:t>
            </a:r>
            <a:endParaRPr sz="1700">
              <a:solidFill>
                <a:srgbClr val="FFFFFF"/>
              </a:solidFill>
              <a:latin typeface="Open Sans SemiBold"/>
              <a:ea typeface="Open Sans SemiBold"/>
              <a:cs typeface="Open Sans SemiBold"/>
              <a:sym typeface="Open Sans SemiBold"/>
            </a:endParaRPr>
          </a:p>
        </p:txBody>
      </p:sp>
      <p:sp>
        <p:nvSpPr>
          <p:cNvPr id="823" name="Google Shape;823;p70"/>
          <p:cNvSpPr txBox="1"/>
          <p:nvPr/>
        </p:nvSpPr>
        <p:spPr>
          <a:xfrm>
            <a:off x="288150" y="332057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M phase</a:t>
            </a:r>
            <a:endParaRPr sz="1700">
              <a:solidFill>
                <a:srgbClr val="FFFFFF"/>
              </a:solidFill>
              <a:latin typeface="Open Sans SemiBold"/>
              <a:ea typeface="Open Sans SemiBold"/>
              <a:cs typeface="Open Sans SemiBold"/>
              <a:sym typeface="Open Sans SemiBold"/>
            </a:endParaRPr>
          </a:p>
        </p:txBody>
      </p:sp>
      <p:sp>
        <p:nvSpPr>
          <p:cNvPr id="824" name="Google Shape;824;p70"/>
          <p:cNvSpPr txBox="1"/>
          <p:nvPr/>
        </p:nvSpPr>
        <p:spPr>
          <a:xfrm>
            <a:off x="288150" y="1766725"/>
            <a:ext cx="2178000" cy="6333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S</a:t>
            </a:r>
            <a:endParaRPr sz="1700">
              <a:solidFill>
                <a:srgbClr val="FFFFFF"/>
              </a:solidFill>
              <a:latin typeface="Open Sans SemiBold"/>
              <a:ea typeface="Open Sans SemiBold"/>
              <a:cs typeface="Open Sans SemiBold"/>
              <a:sym typeface="Open Sans SemiBold"/>
            </a:endParaRPr>
          </a:p>
        </p:txBody>
      </p:sp>
      <p:pic>
        <p:nvPicPr>
          <p:cNvPr id="825" name="Google Shape;825;p70"/>
          <p:cNvPicPr preferRelativeResize="0"/>
          <p:nvPr/>
        </p:nvPicPr>
        <p:blipFill>
          <a:blip r:embed="rId3"/>
          <a:stretch>
            <a:fillRect/>
          </a:stretch>
        </p:blipFill>
        <p:spPr>
          <a:xfrm>
            <a:off x="2770950" y="770225"/>
            <a:ext cx="5777707" cy="418014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9"/>
        <p:cNvGrpSpPr/>
        <p:nvPr/>
      </p:nvGrpSpPr>
      <p:grpSpPr>
        <a:xfrm>
          <a:off x="0" y="0"/>
          <a:ext cx="0" cy="0"/>
          <a:chOff x="0" y="0"/>
          <a:chExt cx="0" cy="0"/>
        </a:xfrm>
      </p:grpSpPr>
      <p:sp>
        <p:nvSpPr>
          <p:cNvPr id="830" name="Google Shape;830;p7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22</a:t>
            </a:fld>
            <a:endParaRPr lang="en-US"/>
          </a:p>
        </p:txBody>
      </p:sp>
      <p:sp>
        <p:nvSpPr>
          <p:cNvPr id="831" name="Google Shape;831;p71"/>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Cell Cycle</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cxnSp>
        <p:nvCxnSpPr>
          <p:cNvPr id="832" name="Google Shape;832;p71"/>
          <p:cNvCxnSpPr/>
          <p:nvPr/>
        </p:nvCxnSpPr>
        <p:spPr>
          <a:xfrm>
            <a:off x="588750" y="765100"/>
            <a:ext cx="0" cy="4190400"/>
          </a:xfrm>
          <a:prstGeom prst="straightConnector1">
            <a:avLst/>
          </a:prstGeom>
          <a:noFill/>
          <a:ln w="76200" cap="flat" cmpd="sng">
            <a:solidFill>
              <a:srgbClr val="0056B3"/>
            </a:solidFill>
            <a:prstDash val="solid"/>
            <a:round/>
            <a:headEnd type="none" w="med" len="med"/>
            <a:tailEnd type="none" w="med" len="med"/>
          </a:ln>
        </p:spPr>
      </p:cxnSp>
      <p:sp>
        <p:nvSpPr>
          <p:cNvPr id="833" name="Google Shape;833;p71"/>
          <p:cNvSpPr txBox="1"/>
          <p:nvPr/>
        </p:nvSpPr>
        <p:spPr>
          <a:xfrm>
            <a:off x="288150" y="9898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Interphase - Gap 1</a:t>
            </a:r>
            <a:endParaRPr sz="1700">
              <a:solidFill>
                <a:srgbClr val="FFFFFF"/>
              </a:solidFill>
              <a:latin typeface="Open Sans SemiBold"/>
              <a:ea typeface="Open Sans SemiBold"/>
              <a:cs typeface="Open Sans SemiBold"/>
              <a:sym typeface="Open Sans SemiBold"/>
            </a:endParaRPr>
          </a:p>
        </p:txBody>
      </p:sp>
      <p:sp>
        <p:nvSpPr>
          <p:cNvPr id="834" name="Google Shape;834;p71"/>
          <p:cNvSpPr txBox="1"/>
          <p:nvPr/>
        </p:nvSpPr>
        <p:spPr>
          <a:xfrm>
            <a:off x="288150" y="2543650"/>
            <a:ext cx="2178000" cy="6333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Gap 2</a:t>
            </a:r>
            <a:endParaRPr sz="1700">
              <a:solidFill>
                <a:srgbClr val="FFFFFF"/>
              </a:solidFill>
              <a:latin typeface="Open Sans SemiBold"/>
              <a:ea typeface="Open Sans SemiBold"/>
              <a:cs typeface="Open Sans SemiBold"/>
              <a:sym typeface="Open Sans SemiBold"/>
            </a:endParaRPr>
          </a:p>
        </p:txBody>
      </p:sp>
      <p:sp>
        <p:nvSpPr>
          <p:cNvPr id="835" name="Google Shape;835;p71"/>
          <p:cNvSpPr txBox="1"/>
          <p:nvPr/>
        </p:nvSpPr>
        <p:spPr>
          <a:xfrm>
            <a:off x="288150" y="40975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Cytokinesis</a:t>
            </a:r>
            <a:endParaRPr sz="1700">
              <a:solidFill>
                <a:srgbClr val="FFFFFF"/>
              </a:solidFill>
              <a:latin typeface="Open Sans SemiBold"/>
              <a:ea typeface="Open Sans SemiBold"/>
              <a:cs typeface="Open Sans SemiBold"/>
              <a:sym typeface="Open Sans SemiBold"/>
            </a:endParaRPr>
          </a:p>
        </p:txBody>
      </p:sp>
      <p:sp>
        <p:nvSpPr>
          <p:cNvPr id="836" name="Google Shape;836;p71"/>
          <p:cNvSpPr txBox="1"/>
          <p:nvPr/>
        </p:nvSpPr>
        <p:spPr>
          <a:xfrm>
            <a:off x="288150" y="332057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M phase</a:t>
            </a:r>
            <a:endParaRPr sz="1700">
              <a:solidFill>
                <a:srgbClr val="FFFFFF"/>
              </a:solidFill>
              <a:latin typeface="Open Sans SemiBold"/>
              <a:ea typeface="Open Sans SemiBold"/>
              <a:cs typeface="Open Sans SemiBold"/>
              <a:sym typeface="Open Sans SemiBold"/>
            </a:endParaRPr>
          </a:p>
        </p:txBody>
      </p:sp>
      <p:sp>
        <p:nvSpPr>
          <p:cNvPr id="837" name="Google Shape;837;p71"/>
          <p:cNvSpPr txBox="1"/>
          <p:nvPr/>
        </p:nvSpPr>
        <p:spPr>
          <a:xfrm>
            <a:off x="288150" y="176672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S</a:t>
            </a:r>
            <a:endParaRPr sz="1700">
              <a:solidFill>
                <a:srgbClr val="FFFFFF"/>
              </a:solidFill>
              <a:latin typeface="Open Sans SemiBold"/>
              <a:ea typeface="Open Sans SemiBold"/>
              <a:cs typeface="Open Sans SemiBold"/>
              <a:sym typeface="Open Sans SemiBold"/>
            </a:endParaRPr>
          </a:p>
        </p:txBody>
      </p:sp>
      <p:sp>
        <p:nvSpPr>
          <p:cNvPr id="838" name="Google Shape;838;p71"/>
          <p:cNvSpPr/>
          <p:nvPr/>
        </p:nvSpPr>
        <p:spPr>
          <a:xfrm>
            <a:off x="2632125" y="1801450"/>
            <a:ext cx="2079300" cy="2117700"/>
          </a:xfrm>
          <a:prstGeom prst="roundRect">
            <a:avLst>
              <a:gd name="adj" fmla="val 16667"/>
            </a:avLst>
          </a:prstGeom>
          <a:solidFill>
            <a:srgbClr val="0056B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Events during the Gap 2 phase</a:t>
            </a:r>
            <a:endParaRPr>
              <a:solidFill>
                <a:srgbClr val="FFFFFF"/>
              </a:solidFill>
            </a:endParaRPr>
          </a:p>
        </p:txBody>
      </p:sp>
      <p:sp>
        <p:nvSpPr>
          <p:cNvPr id="839" name="Google Shape;839;p71"/>
          <p:cNvSpPr/>
          <p:nvPr/>
        </p:nvSpPr>
        <p:spPr>
          <a:xfrm rot="-1761191">
            <a:off x="4841142" y="2118338"/>
            <a:ext cx="615065" cy="393435"/>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1"/>
          <p:cNvSpPr/>
          <p:nvPr/>
        </p:nvSpPr>
        <p:spPr>
          <a:xfrm rot="2022464">
            <a:off x="4905670" y="3390685"/>
            <a:ext cx="539501" cy="393477"/>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1"/>
          <p:cNvSpPr/>
          <p:nvPr/>
        </p:nvSpPr>
        <p:spPr>
          <a:xfrm>
            <a:off x="5513175" y="907600"/>
            <a:ext cx="3434100" cy="18750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FFFFFF"/>
                </a:solidFill>
                <a:latin typeface="Open Sans" panose="020B0606030504020204"/>
                <a:ea typeface="Open Sans" panose="020B0606030504020204"/>
                <a:cs typeface="Open Sans" panose="020B0606030504020204"/>
                <a:sym typeface="Open Sans" panose="020B0606030504020204"/>
              </a:rPr>
              <a:t>Continued growth and the production of materials that are necessary for cell division to occur</a:t>
            </a:r>
            <a:endParaRPr sz="18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842" name="Google Shape;842;p71"/>
          <p:cNvSpPr/>
          <p:nvPr/>
        </p:nvSpPr>
        <p:spPr>
          <a:xfrm>
            <a:off x="5513175" y="3006575"/>
            <a:ext cx="3434100" cy="18750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FFFFFF"/>
                </a:solidFill>
                <a:latin typeface="Open Sans" panose="020B0606030504020204"/>
                <a:ea typeface="Open Sans" panose="020B0606030504020204"/>
                <a:cs typeface="Open Sans" panose="020B0606030504020204"/>
                <a:sym typeface="Open Sans" panose="020B0606030504020204"/>
              </a:rPr>
              <a:t>Protein synthesis but not at the rate similar to that of the G1 phase</a:t>
            </a:r>
            <a:endParaRPr sz="1800" b="1">
              <a:solidFill>
                <a:srgbClr val="FFFFFF"/>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6"/>
        <p:cNvGrpSpPr/>
        <p:nvPr/>
      </p:nvGrpSpPr>
      <p:grpSpPr>
        <a:xfrm>
          <a:off x="0" y="0"/>
          <a:ext cx="0" cy="0"/>
          <a:chOff x="0" y="0"/>
          <a:chExt cx="0" cy="0"/>
        </a:xfrm>
      </p:grpSpPr>
      <p:sp>
        <p:nvSpPr>
          <p:cNvPr id="847" name="Google Shape;847;p7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23</a:t>
            </a:fld>
            <a:endParaRPr lang="en-US"/>
          </a:p>
        </p:txBody>
      </p:sp>
      <p:sp>
        <p:nvSpPr>
          <p:cNvPr id="848" name="Google Shape;848;p72"/>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Cell Cycle</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cxnSp>
        <p:nvCxnSpPr>
          <p:cNvPr id="849" name="Google Shape;849;p72"/>
          <p:cNvCxnSpPr/>
          <p:nvPr/>
        </p:nvCxnSpPr>
        <p:spPr>
          <a:xfrm>
            <a:off x="588750" y="765100"/>
            <a:ext cx="0" cy="4190400"/>
          </a:xfrm>
          <a:prstGeom prst="straightConnector1">
            <a:avLst/>
          </a:prstGeom>
          <a:noFill/>
          <a:ln w="76200" cap="flat" cmpd="sng">
            <a:solidFill>
              <a:srgbClr val="0056B3"/>
            </a:solidFill>
            <a:prstDash val="solid"/>
            <a:round/>
            <a:headEnd type="none" w="med" len="med"/>
            <a:tailEnd type="none" w="med" len="med"/>
          </a:ln>
        </p:spPr>
      </p:cxnSp>
      <p:sp>
        <p:nvSpPr>
          <p:cNvPr id="850" name="Google Shape;850;p72"/>
          <p:cNvSpPr txBox="1"/>
          <p:nvPr/>
        </p:nvSpPr>
        <p:spPr>
          <a:xfrm>
            <a:off x="288150" y="9898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Interphase - Gap 1</a:t>
            </a:r>
            <a:endParaRPr sz="1700">
              <a:solidFill>
                <a:srgbClr val="FFFFFF"/>
              </a:solidFill>
              <a:latin typeface="Open Sans SemiBold"/>
              <a:ea typeface="Open Sans SemiBold"/>
              <a:cs typeface="Open Sans SemiBold"/>
              <a:sym typeface="Open Sans SemiBold"/>
            </a:endParaRPr>
          </a:p>
        </p:txBody>
      </p:sp>
      <p:sp>
        <p:nvSpPr>
          <p:cNvPr id="851" name="Google Shape;851;p72"/>
          <p:cNvSpPr txBox="1"/>
          <p:nvPr/>
        </p:nvSpPr>
        <p:spPr>
          <a:xfrm>
            <a:off x="288150" y="254365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Gap 2</a:t>
            </a:r>
            <a:endParaRPr sz="1700">
              <a:solidFill>
                <a:srgbClr val="FFFFFF"/>
              </a:solidFill>
              <a:latin typeface="Open Sans SemiBold"/>
              <a:ea typeface="Open Sans SemiBold"/>
              <a:cs typeface="Open Sans SemiBold"/>
              <a:sym typeface="Open Sans SemiBold"/>
            </a:endParaRPr>
          </a:p>
        </p:txBody>
      </p:sp>
      <p:sp>
        <p:nvSpPr>
          <p:cNvPr id="852" name="Google Shape;852;p72"/>
          <p:cNvSpPr txBox="1"/>
          <p:nvPr/>
        </p:nvSpPr>
        <p:spPr>
          <a:xfrm>
            <a:off x="288150" y="40975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Cytokinesis</a:t>
            </a:r>
            <a:endParaRPr sz="1700">
              <a:solidFill>
                <a:srgbClr val="FFFFFF"/>
              </a:solidFill>
              <a:latin typeface="Open Sans SemiBold"/>
              <a:ea typeface="Open Sans SemiBold"/>
              <a:cs typeface="Open Sans SemiBold"/>
              <a:sym typeface="Open Sans SemiBold"/>
            </a:endParaRPr>
          </a:p>
        </p:txBody>
      </p:sp>
      <p:sp>
        <p:nvSpPr>
          <p:cNvPr id="853" name="Google Shape;853;p72"/>
          <p:cNvSpPr txBox="1"/>
          <p:nvPr/>
        </p:nvSpPr>
        <p:spPr>
          <a:xfrm>
            <a:off x="288150" y="3320575"/>
            <a:ext cx="2178000" cy="6333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M phase</a:t>
            </a:r>
            <a:endParaRPr sz="1700">
              <a:solidFill>
                <a:srgbClr val="FFFFFF"/>
              </a:solidFill>
              <a:latin typeface="Open Sans SemiBold"/>
              <a:ea typeface="Open Sans SemiBold"/>
              <a:cs typeface="Open Sans SemiBold"/>
              <a:sym typeface="Open Sans SemiBold"/>
            </a:endParaRPr>
          </a:p>
        </p:txBody>
      </p:sp>
      <p:sp>
        <p:nvSpPr>
          <p:cNvPr id="854" name="Google Shape;854;p72"/>
          <p:cNvSpPr txBox="1"/>
          <p:nvPr/>
        </p:nvSpPr>
        <p:spPr>
          <a:xfrm>
            <a:off x="288150" y="176672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S</a:t>
            </a:r>
            <a:endParaRPr sz="1700">
              <a:solidFill>
                <a:srgbClr val="FFFFFF"/>
              </a:solidFill>
              <a:latin typeface="Open Sans SemiBold"/>
              <a:ea typeface="Open Sans SemiBold"/>
              <a:cs typeface="Open Sans SemiBold"/>
              <a:sym typeface="Open Sans SemiBold"/>
            </a:endParaRPr>
          </a:p>
        </p:txBody>
      </p:sp>
      <p:sp>
        <p:nvSpPr>
          <p:cNvPr id="855" name="Google Shape;855;p72"/>
          <p:cNvSpPr txBox="1"/>
          <p:nvPr/>
        </p:nvSpPr>
        <p:spPr>
          <a:xfrm>
            <a:off x="2698275" y="989800"/>
            <a:ext cx="61353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Mitosis or Meiosis</a:t>
            </a:r>
            <a:endParaRPr sz="2400" b="1">
              <a:solidFill>
                <a:schemeClr val="accent5"/>
              </a:solidFill>
              <a:latin typeface="Open Sans" panose="020B0606030504020204"/>
              <a:ea typeface="Open Sans" panose="020B0606030504020204"/>
              <a:cs typeface="Open Sans" panose="020B0606030504020204"/>
              <a:sym typeface="Open Sans" panose="020B0606030504020204"/>
            </a:endParaRPr>
          </a:p>
          <a:p>
            <a:pPr marL="457200" lvl="0" indent="-381000" algn="l"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The M phase in eukaryotic organisms involves either one of two processes, namely, mitosis and meiosis.</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914400" lvl="1" indent="-381000" algn="l" rtl="0">
              <a:lnSpc>
                <a:spcPct val="115000"/>
              </a:lnSpc>
              <a:spcBef>
                <a:spcPts val="0"/>
              </a:spcBef>
              <a:spcAft>
                <a:spcPts val="0"/>
              </a:spcAft>
              <a:buClr>
                <a:schemeClr val="dk1"/>
              </a:buClr>
              <a:buSzPts val="2400"/>
              <a:buFont typeface="Open Sans" panose="020B0606030504020204"/>
              <a:buChar char="○"/>
            </a:pPr>
            <a:r>
              <a:rPr lang="en-US" sz="2400" b="1">
                <a:solidFill>
                  <a:schemeClr val="dk1"/>
                </a:solidFill>
                <a:latin typeface="Open Sans" panose="020B0606030504020204"/>
                <a:ea typeface="Open Sans" panose="020B0606030504020204"/>
                <a:cs typeface="Open Sans" panose="020B0606030504020204"/>
                <a:sym typeface="Open Sans" panose="020B0606030504020204"/>
              </a:rPr>
              <a:t>Sex cells </a:t>
            </a:r>
            <a:r>
              <a:rPr lang="en-US" sz="2400">
                <a:solidFill>
                  <a:schemeClr val="dk1"/>
                </a:solidFill>
                <a:latin typeface="Open Sans" panose="020B0606030504020204"/>
                <a:ea typeface="Open Sans" panose="020B0606030504020204"/>
                <a:cs typeface="Open Sans" panose="020B0606030504020204"/>
                <a:sym typeface="Open Sans" panose="020B0606030504020204"/>
              </a:rPr>
              <a:t>or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gametes</a:t>
            </a:r>
            <a:r>
              <a:rPr lang="en-US" sz="2400">
                <a:solidFill>
                  <a:schemeClr val="dk1"/>
                </a:solidFill>
                <a:latin typeface="Open Sans" panose="020B0606030504020204"/>
                <a:ea typeface="Open Sans" panose="020B0606030504020204"/>
                <a:cs typeface="Open Sans" panose="020B0606030504020204"/>
                <a:sym typeface="Open Sans" panose="020B0606030504020204"/>
              </a:rPr>
              <a:t> undergo meiosis, whereas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somatic cells</a:t>
            </a:r>
            <a:r>
              <a:rPr lang="en-US" sz="2400">
                <a:solidFill>
                  <a:schemeClr val="dk1"/>
                </a:solidFill>
                <a:latin typeface="Open Sans" panose="020B0606030504020204"/>
                <a:ea typeface="Open Sans" panose="020B0606030504020204"/>
                <a:cs typeface="Open Sans" panose="020B0606030504020204"/>
                <a:sym typeface="Open Sans" panose="020B0606030504020204"/>
              </a:rPr>
              <a:t> or non-sex cells undergo mitosis. </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9"/>
        <p:cNvGrpSpPr/>
        <p:nvPr/>
      </p:nvGrpSpPr>
      <p:grpSpPr>
        <a:xfrm>
          <a:off x="0" y="0"/>
          <a:ext cx="0" cy="0"/>
          <a:chOff x="0" y="0"/>
          <a:chExt cx="0" cy="0"/>
        </a:xfrm>
      </p:grpSpPr>
      <p:sp>
        <p:nvSpPr>
          <p:cNvPr id="860" name="Google Shape;860;p7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24</a:t>
            </a:fld>
            <a:endParaRPr lang="en-US"/>
          </a:p>
        </p:txBody>
      </p:sp>
      <p:sp>
        <p:nvSpPr>
          <p:cNvPr id="861" name="Google Shape;861;p73"/>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Cell Cycle</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cxnSp>
        <p:nvCxnSpPr>
          <p:cNvPr id="862" name="Google Shape;862;p73"/>
          <p:cNvCxnSpPr/>
          <p:nvPr/>
        </p:nvCxnSpPr>
        <p:spPr>
          <a:xfrm>
            <a:off x="588750" y="765100"/>
            <a:ext cx="0" cy="4190400"/>
          </a:xfrm>
          <a:prstGeom prst="straightConnector1">
            <a:avLst/>
          </a:prstGeom>
          <a:noFill/>
          <a:ln w="76200" cap="flat" cmpd="sng">
            <a:solidFill>
              <a:srgbClr val="0056B3"/>
            </a:solidFill>
            <a:prstDash val="solid"/>
            <a:round/>
            <a:headEnd type="none" w="med" len="med"/>
            <a:tailEnd type="none" w="med" len="med"/>
          </a:ln>
        </p:spPr>
      </p:cxnSp>
      <p:sp>
        <p:nvSpPr>
          <p:cNvPr id="863" name="Google Shape;863;p73"/>
          <p:cNvSpPr txBox="1"/>
          <p:nvPr/>
        </p:nvSpPr>
        <p:spPr>
          <a:xfrm>
            <a:off x="288150" y="9898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Interphase - Gap 1</a:t>
            </a:r>
            <a:endParaRPr sz="1700">
              <a:solidFill>
                <a:srgbClr val="FFFFFF"/>
              </a:solidFill>
              <a:latin typeface="Open Sans SemiBold"/>
              <a:ea typeface="Open Sans SemiBold"/>
              <a:cs typeface="Open Sans SemiBold"/>
              <a:sym typeface="Open Sans SemiBold"/>
            </a:endParaRPr>
          </a:p>
        </p:txBody>
      </p:sp>
      <p:sp>
        <p:nvSpPr>
          <p:cNvPr id="864" name="Google Shape;864;p73"/>
          <p:cNvSpPr txBox="1"/>
          <p:nvPr/>
        </p:nvSpPr>
        <p:spPr>
          <a:xfrm>
            <a:off x="288150" y="254365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Gap 2</a:t>
            </a:r>
            <a:endParaRPr sz="1700">
              <a:solidFill>
                <a:srgbClr val="FFFFFF"/>
              </a:solidFill>
              <a:latin typeface="Open Sans SemiBold"/>
              <a:ea typeface="Open Sans SemiBold"/>
              <a:cs typeface="Open Sans SemiBold"/>
              <a:sym typeface="Open Sans SemiBold"/>
            </a:endParaRPr>
          </a:p>
        </p:txBody>
      </p:sp>
      <p:sp>
        <p:nvSpPr>
          <p:cNvPr id="865" name="Google Shape;865;p73"/>
          <p:cNvSpPr txBox="1"/>
          <p:nvPr/>
        </p:nvSpPr>
        <p:spPr>
          <a:xfrm>
            <a:off x="288150" y="4097500"/>
            <a:ext cx="2178000" cy="6333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Cytokinesis</a:t>
            </a:r>
            <a:endParaRPr sz="1700">
              <a:solidFill>
                <a:srgbClr val="FFFFFF"/>
              </a:solidFill>
              <a:latin typeface="Open Sans SemiBold"/>
              <a:ea typeface="Open Sans SemiBold"/>
              <a:cs typeface="Open Sans SemiBold"/>
              <a:sym typeface="Open Sans SemiBold"/>
            </a:endParaRPr>
          </a:p>
        </p:txBody>
      </p:sp>
      <p:sp>
        <p:nvSpPr>
          <p:cNvPr id="866" name="Google Shape;866;p73"/>
          <p:cNvSpPr txBox="1"/>
          <p:nvPr/>
        </p:nvSpPr>
        <p:spPr>
          <a:xfrm>
            <a:off x="288150" y="332057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M phase</a:t>
            </a:r>
            <a:endParaRPr sz="1700">
              <a:solidFill>
                <a:srgbClr val="FFFFFF"/>
              </a:solidFill>
              <a:latin typeface="Open Sans SemiBold"/>
              <a:ea typeface="Open Sans SemiBold"/>
              <a:cs typeface="Open Sans SemiBold"/>
              <a:sym typeface="Open Sans SemiBold"/>
            </a:endParaRPr>
          </a:p>
        </p:txBody>
      </p:sp>
      <p:sp>
        <p:nvSpPr>
          <p:cNvPr id="867" name="Google Shape;867;p73"/>
          <p:cNvSpPr txBox="1"/>
          <p:nvPr/>
        </p:nvSpPr>
        <p:spPr>
          <a:xfrm>
            <a:off x="288150" y="176672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S</a:t>
            </a:r>
            <a:endParaRPr sz="1700">
              <a:solidFill>
                <a:srgbClr val="FFFFFF"/>
              </a:solidFill>
              <a:latin typeface="Open Sans SemiBold"/>
              <a:ea typeface="Open Sans SemiBold"/>
              <a:cs typeface="Open Sans SemiBold"/>
              <a:sym typeface="Open Sans SemiBold"/>
            </a:endParaRPr>
          </a:p>
        </p:txBody>
      </p:sp>
      <p:pic>
        <p:nvPicPr>
          <p:cNvPr id="868" name="Google Shape;868;p73"/>
          <p:cNvPicPr preferRelativeResize="0"/>
          <p:nvPr/>
        </p:nvPicPr>
        <p:blipFill rotWithShape="1">
          <a:blip r:embed="rId3"/>
          <a:srcRect l="29682" t="3284" r="22618" b="52156"/>
          <a:stretch>
            <a:fillRect/>
          </a:stretch>
        </p:blipFill>
        <p:spPr>
          <a:xfrm>
            <a:off x="3655625" y="1007600"/>
            <a:ext cx="4339255" cy="3128300"/>
          </a:xfrm>
          <a:prstGeom prst="rect">
            <a:avLst/>
          </a:prstGeom>
          <a:noFill/>
          <a:ln>
            <a:noFill/>
          </a:ln>
        </p:spPr>
      </p:pic>
      <p:sp>
        <p:nvSpPr>
          <p:cNvPr id="869" name="Google Shape;869;p73"/>
          <p:cNvSpPr txBox="1"/>
          <p:nvPr/>
        </p:nvSpPr>
        <p:spPr>
          <a:xfrm>
            <a:off x="2602200" y="4238325"/>
            <a:ext cx="6446100" cy="79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Cytokinesis is marked by the formation of a cleavage furrow in animal cells.</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3"/>
        <p:cNvGrpSpPr/>
        <p:nvPr/>
      </p:nvGrpSpPr>
      <p:grpSpPr>
        <a:xfrm>
          <a:off x="0" y="0"/>
          <a:ext cx="0" cy="0"/>
          <a:chOff x="0" y="0"/>
          <a:chExt cx="0" cy="0"/>
        </a:xfrm>
      </p:grpSpPr>
      <p:sp>
        <p:nvSpPr>
          <p:cNvPr id="874" name="Google Shape;874;p7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25</a:t>
            </a:fld>
            <a:endParaRPr lang="en-US"/>
          </a:p>
        </p:txBody>
      </p:sp>
      <p:sp>
        <p:nvSpPr>
          <p:cNvPr id="875" name="Google Shape;875;p74"/>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Cell Cycle</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cxnSp>
        <p:nvCxnSpPr>
          <p:cNvPr id="876" name="Google Shape;876;p74"/>
          <p:cNvCxnSpPr/>
          <p:nvPr/>
        </p:nvCxnSpPr>
        <p:spPr>
          <a:xfrm>
            <a:off x="588750" y="765100"/>
            <a:ext cx="0" cy="4190400"/>
          </a:xfrm>
          <a:prstGeom prst="straightConnector1">
            <a:avLst/>
          </a:prstGeom>
          <a:noFill/>
          <a:ln w="76200" cap="flat" cmpd="sng">
            <a:solidFill>
              <a:srgbClr val="0056B3"/>
            </a:solidFill>
            <a:prstDash val="solid"/>
            <a:round/>
            <a:headEnd type="none" w="med" len="med"/>
            <a:tailEnd type="none" w="med" len="med"/>
          </a:ln>
        </p:spPr>
      </p:cxnSp>
      <p:sp>
        <p:nvSpPr>
          <p:cNvPr id="877" name="Google Shape;877;p74"/>
          <p:cNvSpPr txBox="1"/>
          <p:nvPr/>
        </p:nvSpPr>
        <p:spPr>
          <a:xfrm>
            <a:off x="288150" y="98980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Interphase - Gap 1</a:t>
            </a:r>
            <a:endParaRPr sz="1700">
              <a:solidFill>
                <a:srgbClr val="FFFFFF"/>
              </a:solidFill>
              <a:latin typeface="Open Sans SemiBold"/>
              <a:ea typeface="Open Sans SemiBold"/>
              <a:cs typeface="Open Sans SemiBold"/>
              <a:sym typeface="Open Sans SemiBold"/>
            </a:endParaRPr>
          </a:p>
        </p:txBody>
      </p:sp>
      <p:sp>
        <p:nvSpPr>
          <p:cNvPr id="878" name="Google Shape;878;p74"/>
          <p:cNvSpPr txBox="1"/>
          <p:nvPr/>
        </p:nvSpPr>
        <p:spPr>
          <a:xfrm>
            <a:off x="288150" y="2543650"/>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Gap 2</a:t>
            </a:r>
            <a:endParaRPr sz="1700">
              <a:solidFill>
                <a:srgbClr val="FFFFFF"/>
              </a:solidFill>
              <a:latin typeface="Open Sans SemiBold"/>
              <a:ea typeface="Open Sans SemiBold"/>
              <a:cs typeface="Open Sans SemiBold"/>
              <a:sym typeface="Open Sans SemiBold"/>
            </a:endParaRPr>
          </a:p>
        </p:txBody>
      </p:sp>
      <p:sp>
        <p:nvSpPr>
          <p:cNvPr id="879" name="Google Shape;879;p74"/>
          <p:cNvSpPr txBox="1"/>
          <p:nvPr/>
        </p:nvSpPr>
        <p:spPr>
          <a:xfrm>
            <a:off x="288150" y="4097500"/>
            <a:ext cx="2178000" cy="633300"/>
          </a:xfrm>
          <a:prstGeom prst="rect">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Cytokinesis</a:t>
            </a:r>
            <a:endParaRPr sz="1700">
              <a:solidFill>
                <a:srgbClr val="FFFFFF"/>
              </a:solidFill>
              <a:latin typeface="Open Sans SemiBold"/>
              <a:ea typeface="Open Sans SemiBold"/>
              <a:cs typeface="Open Sans SemiBold"/>
              <a:sym typeface="Open Sans SemiBold"/>
            </a:endParaRPr>
          </a:p>
        </p:txBody>
      </p:sp>
      <p:sp>
        <p:nvSpPr>
          <p:cNvPr id="880" name="Google Shape;880;p74"/>
          <p:cNvSpPr txBox="1"/>
          <p:nvPr/>
        </p:nvSpPr>
        <p:spPr>
          <a:xfrm>
            <a:off x="288150" y="332057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rgbClr val="FFFFFF"/>
                </a:solidFill>
                <a:latin typeface="Open Sans SemiBold"/>
                <a:ea typeface="Open Sans SemiBold"/>
                <a:cs typeface="Open Sans SemiBold"/>
                <a:sym typeface="Open Sans SemiBold"/>
              </a:rPr>
              <a:t>M phase</a:t>
            </a:r>
            <a:endParaRPr sz="1700">
              <a:solidFill>
                <a:srgbClr val="FFFFFF"/>
              </a:solidFill>
              <a:latin typeface="Open Sans SemiBold"/>
              <a:ea typeface="Open Sans SemiBold"/>
              <a:cs typeface="Open Sans SemiBold"/>
              <a:sym typeface="Open Sans SemiBold"/>
            </a:endParaRPr>
          </a:p>
        </p:txBody>
      </p:sp>
      <p:sp>
        <p:nvSpPr>
          <p:cNvPr id="881" name="Google Shape;881;p74"/>
          <p:cNvSpPr txBox="1"/>
          <p:nvPr/>
        </p:nvSpPr>
        <p:spPr>
          <a:xfrm>
            <a:off x="288150" y="1766725"/>
            <a:ext cx="2178000" cy="6333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solidFill>
                  <a:schemeClr val="lt1"/>
                </a:solidFill>
                <a:latin typeface="Open Sans SemiBold"/>
                <a:ea typeface="Open Sans SemiBold"/>
                <a:cs typeface="Open Sans SemiBold"/>
                <a:sym typeface="Open Sans SemiBold"/>
              </a:rPr>
              <a:t>Interphase - S</a:t>
            </a:r>
            <a:endParaRPr sz="1700">
              <a:solidFill>
                <a:srgbClr val="FFFFFF"/>
              </a:solidFill>
              <a:latin typeface="Open Sans SemiBold"/>
              <a:ea typeface="Open Sans SemiBold"/>
              <a:cs typeface="Open Sans SemiBold"/>
              <a:sym typeface="Open Sans SemiBold"/>
            </a:endParaRPr>
          </a:p>
        </p:txBody>
      </p:sp>
      <p:sp>
        <p:nvSpPr>
          <p:cNvPr id="882" name="Google Shape;882;p74"/>
          <p:cNvSpPr txBox="1"/>
          <p:nvPr/>
        </p:nvSpPr>
        <p:spPr>
          <a:xfrm>
            <a:off x="2602200" y="4238325"/>
            <a:ext cx="6446100" cy="79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Cytokinesis is marked by the formation of a cell plate in plant cells.</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pic>
        <p:nvPicPr>
          <p:cNvPr id="883" name="Google Shape;883;p74"/>
          <p:cNvPicPr preferRelativeResize="0"/>
          <p:nvPr/>
        </p:nvPicPr>
        <p:blipFill rotWithShape="1">
          <a:blip r:embed="rId3"/>
          <a:srcRect l="32164" t="51679" r="28671" b="4075"/>
          <a:stretch>
            <a:fillRect/>
          </a:stretch>
        </p:blipFill>
        <p:spPr>
          <a:xfrm>
            <a:off x="4074975" y="1040825"/>
            <a:ext cx="3500550" cy="3061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7"/>
        <p:cNvGrpSpPr/>
        <p:nvPr/>
      </p:nvGrpSpPr>
      <p:grpSpPr>
        <a:xfrm>
          <a:off x="0" y="0"/>
          <a:ext cx="0" cy="0"/>
          <a:chOff x="0" y="0"/>
          <a:chExt cx="0" cy="0"/>
        </a:xfrm>
      </p:grpSpPr>
      <p:sp>
        <p:nvSpPr>
          <p:cNvPr id="888" name="Google Shape;888;p7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26</a:t>
            </a:fld>
            <a:endParaRPr lang="en-US"/>
          </a:p>
        </p:txBody>
      </p:sp>
      <p:sp>
        <p:nvSpPr>
          <p:cNvPr id="889" name="Google Shape;889;p75"/>
          <p:cNvSpPr txBox="1"/>
          <p:nvPr/>
        </p:nvSpPr>
        <p:spPr>
          <a:xfrm>
            <a:off x="2266475" y="740975"/>
            <a:ext cx="6612300" cy="42990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2700">
                <a:solidFill>
                  <a:srgbClr val="172D7B"/>
                </a:solidFill>
                <a:latin typeface="Open Sans" panose="020B0606030504020204"/>
                <a:ea typeface="Open Sans" panose="020B0606030504020204"/>
                <a:cs typeface="Open Sans" panose="020B0606030504020204"/>
                <a:sym typeface="Open Sans" panose="020B0606030504020204"/>
              </a:rPr>
              <a:t>The process of mitosis and meiosis refers to the </a:t>
            </a:r>
            <a:r>
              <a:rPr lang="en-US" sz="2700" b="1">
                <a:solidFill>
                  <a:srgbClr val="172D7B"/>
                </a:solidFill>
                <a:latin typeface="Open Sans" panose="020B0606030504020204"/>
                <a:ea typeface="Open Sans" panose="020B0606030504020204"/>
                <a:cs typeface="Open Sans" panose="020B0606030504020204"/>
                <a:sym typeface="Open Sans" panose="020B0606030504020204"/>
              </a:rPr>
              <a:t>division of the nucleus and genetic material</a:t>
            </a:r>
            <a:r>
              <a:rPr lang="en-US" sz="2700">
                <a:solidFill>
                  <a:srgbClr val="172D7B"/>
                </a:solidFill>
                <a:latin typeface="Open Sans" panose="020B0606030504020204"/>
                <a:ea typeface="Open Sans" panose="020B0606030504020204"/>
                <a:cs typeface="Open Sans" panose="020B0606030504020204"/>
                <a:sym typeface="Open Sans" panose="020B0606030504020204"/>
              </a:rPr>
              <a:t>. Cytokinesis, on the other hand, refers to the </a:t>
            </a:r>
            <a:r>
              <a:rPr lang="en-US" sz="2700" b="1">
                <a:solidFill>
                  <a:srgbClr val="172D7B"/>
                </a:solidFill>
                <a:latin typeface="Open Sans" panose="020B0606030504020204"/>
                <a:ea typeface="Open Sans" panose="020B0606030504020204"/>
                <a:cs typeface="Open Sans" panose="020B0606030504020204"/>
                <a:sym typeface="Open Sans" panose="020B0606030504020204"/>
              </a:rPr>
              <a:t>division of the cytoplasm</a:t>
            </a:r>
            <a:r>
              <a:rPr lang="en-US" sz="2700">
                <a:solidFill>
                  <a:srgbClr val="172D7B"/>
                </a:solidFill>
                <a:latin typeface="Open Sans" panose="020B0606030504020204"/>
                <a:ea typeface="Open Sans" panose="020B0606030504020204"/>
                <a:cs typeface="Open Sans" panose="020B0606030504020204"/>
                <a:sym typeface="Open Sans" panose="020B0606030504020204"/>
              </a:rPr>
              <a:t>.</a:t>
            </a:r>
            <a:endParaRPr sz="2700">
              <a:solidFill>
                <a:srgbClr val="172D7B"/>
              </a:solidFill>
              <a:latin typeface="Open Sans" panose="020B0606030504020204"/>
              <a:ea typeface="Open Sans" panose="020B0606030504020204"/>
              <a:cs typeface="Open Sans" panose="020B0606030504020204"/>
              <a:sym typeface="Open Sans" panose="020B0606030504020204"/>
            </a:endParaRPr>
          </a:p>
          <a:p>
            <a:pPr marL="0" lvl="0" indent="0" algn="just" rtl="0">
              <a:lnSpc>
                <a:spcPct val="115000"/>
              </a:lnSpc>
              <a:spcBef>
                <a:spcPts val="0"/>
              </a:spcBef>
              <a:spcAft>
                <a:spcPts val="0"/>
              </a:spcAft>
              <a:buNone/>
            </a:pPr>
            <a:endParaRPr sz="2700">
              <a:solidFill>
                <a:srgbClr val="172D7B"/>
              </a:solidFill>
              <a:latin typeface="Open Sans" panose="020B0606030504020204"/>
              <a:ea typeface="Open Sans" panose="020B0606030504020204"/>
              <a:cs typeface="Open Sans" panose="020B0606030504020204"/>
              <a:sym typeface="Open Sans" panose="020B0606030504020204"/>
            </a:endParaRPr>
          </a:p>
          <a:p>
            <a:pPr marL="0" lvl="0" indent="0" algn="just" rtl="0">
              <a:lnSpc>
                <a:spcPct val="115000"/>
              </a:lnSpc>
              <a:spcBef>
                <a:spcPts val="0"/>
              </a:spcBef>
              <a:spcAft>
                <a:spcPts val="0"/>
              </a:spcAft>
              <a:buNone/>
            </a:pPr>
            <a:r>
              <a:rPr lang="en-US" sz="2700">
                <a:solidFill>
                  <a:srgbClr val="172D7B"/>
                </a:solidFill>
                <a:latin typeface="Open Sans" panose="020B0606030504020204"/>
                <a:ea typeface="Open Sans" panose="020B0606030504020204"/>
                <a:cs typeface="Open Sans" panose="020B0606030504020204"/>
                <a:sym typeface="Open Sans" panose="020B0606030504020204"/>
              </a:rPr>
              <a:t>Cytokinesis can only occur once the genetic material is properly distributed to the daughter cells.</a:t>
            </a:r>
            <a:endParaRPr sz="2700">
              <a:solidFill>
                <a:srgbClr val="172D7B"/>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3"/>
        <p:cNvGrpSpPr/>
        <p:nvPr/>
      </p:nvGrpSpPr>
      <p:grpSpPr>
        <a:xfrm>
          <a:off x="0" y="0"/>
          <a:ext cx="0" cy="0"/>
          <a:chOff x="0" y="0"/>
          <a:chExt cx="0" cy="0"/>
        </a:xfrm>
      </p:grpSpPr>
      <p:sp>
        <p:nvSpPr>
          <p:cNvPr id="894" name="Google Shape;894;p7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27</a:t>
            </a:fld>
            <a:endParaRPr lang="en-US"/>
          </a:p>
        </p:txBody>
      </p:sp>
      <p:sp>
        <p:nvSpPr>
          <p:cNvPr id="895" name="Google Shape;895;p76"/>
          <p:cNvSpPr/>
          <p:nvPr/>
        </p:nvSpPr>
        <p:spPr>
          <a:xfrm>
            <a:off x="162100" y="2291675"/>
            <a:ext cx="2757300" cy="1032900"/>
          </a:xfrm>
          <a:prstGeom prst="roundRect">
            <a:avLst>
              <a:gd name="adj" fmla="val 16667"/>
            </a:avLst>
          </a:prstGeom>
          <a:solidFill>
            <a:srgbClr val="0056B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Cell Cycle Checkpoints</a:t>
            </a:r>
            <a:endParaRPr>
              <a:solidFill>
                <a:srgbClr val="FFFFFF"/>
              </a:solidFill>
            </a:endParaRPr>
          </a:p>
        </p:txBody>
      </p:sp>
      <p:sp>
        <p:nvSpPr>
          <p:cNvPr id="896" name="Google Shape;896;p76"/>
          <p:cNvSpPr/>
          <p:nvPr/>
        </p:nvSpPr>
        <p:spPr>
          <a:xfrm rot="-1761409">
            <a:off x="2951294" y="1806965"/>
            <a:ext cx="1005411" cy="393435"/>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4181350" y="2291675"/>
            <a:ext cx="47661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G2-to-M checkpoint </a:t>
            </a:r>
            <a:endParaRPr>
              <a:solidFill>
                <a:srgbClr val="FFFFFF"/>
              </a:solidFill>
            </a:endParaRPr>
          </a:p>
        </p:txBody>
      </p:sp>
      <p:sp>
        <p:nvSpPr>
          <p:cNvPr id="898" name="Google Shape;898;p76"/>
          <p:cNvSpPr/>
          <p:nvPr/>
        </p:nvSpPr>
        <p:spPr>
          <a:xfrm>
            <a:off x="4083250" y="907588"/>
            <a:ext cx="48642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G1-to-S checkpoint</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899" name="Google Shape;899;p76"/>
          <p:cNvSpPr/>
          <p:nvPr/>
        </p:nvSpPr>
        <p:spPr>
          <a:xfrm>
            <a:off x="4181350" y="3641925"/>
            <a:ext cx="4731900" cy="1110900"/>
          </a:xfrm>
          <a:prstGeom prst="roundRect">
            <a:avLst>
              <a:gd name="adj" fmla="val 16667"/>
            </a:avLst>
          </a:prstGeom>
          <a:solidFill>
            <a:srgbClr val="00BE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rgbClr val="FFFFFF"/>
                </a:solidFill>
                <a:latin typeface="Open Sans" panose="020B0606030504020204"/>
                <a:ea typeface="Open Sans" panose="020B0606030504020204"/>
                <a:cs typeface="Open Sans" panose="020B0606030504020204"/>
                <a:sym typeface="Open Sans" panose="020B0606030504020204"/>
              </a:rPr>
              <a:t>Metaphase checkpoint </a:t>
            </a:r>
            <a:endParaRPr sz="24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900" name="Google Shape;900;p76"/>
          <p:cNvSpPr/>
          <p:nvPr/>
        </p:nvSpPr>
        <p:spPr>
          <a:xfrm rot="-1026">
            <a:off x="3126900" y="2569693"/>
            <a:ext cx="1005300" cy="393300"/>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rot="2021689">
            <a:off x="3001797" y="3304164"/>
            <a:ext cx="1005283" cy="393477"/>
          </a:xfrm>
          <a:prstGeom prst="rightArrow">
            <a:avLst>
              <a:gd name="adj1" fmla="val 50000"/>
              <a:gd name="adj2" fmla="val 50000"/>
            </a:avLst>
          </a:prstGeom>
          <a:solidFill>
            <a:srgbClr val="00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Cell Cycle Checkpoints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6"/>
        <p:cNvGrpSpPr/>
        <p:nvPr/>
      </p:nvGrpSpPr>
      <p:grpSpPr>
        <a:xfrm>
          <a:off x="0" y="0"/>
          <a:ext cx="0" cy="0"/>
          <a:chOff x="0" y="0"/>
          <a:chExt cx="0" cy="0"/>
        </a:xfrm>
      </p:grpSpPr>
      <p:sp>
        <p:nvSpPr>
          <p:cNvPr id="907" name="Google Shape;907;p7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28</a:t>
            </a:fld>
            <a:endParaRPr lang="en-US"/>
          </a:p>
        </p:txBody>
      </p:sp>
      <p:sp>
        <p:nvSpPr>
          <p:cNvPr id="908" name="Google Shape;908;p77"/>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Cell Cycle Checkpoints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endParaRPr sz="24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sp>
        <p:nvSpPr>
          <p:cNvPr id="909" name="Google Shape;909;p77"/>
          <p:cNvSpPr/>
          <p:nvPr/>
        </p:nvSpPr>
        <p:spPr>
          <a:xfrm>
            <a:off x="0" y="873900"/>
            <a:ext cx="3075600" cy="494400"/>
          </a:xfrm>
          <a:prstGeom prst="homePlate">
            <a:avLst>
              <a:gd name="adj" fmla="val 50000"/>
            </a:avLst>
          </a:prstGeom>
          <a:solidFill>
            <a:srgbClr val="0093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Open Sans" panose="020B0606030504020204"/>
                <a:ea typeface="Open Sans" panose="020B0606030504020204"/>
                <a:cs typeface="Open Sans" panose="020B0606030504020204"/>
                <a:sym typeface="Open Sans" panose="020B0606030504020204"/>
              </a:rPr>
              <a:t>G1-to-S Checkpoint</a:t>
            </a:r>
            <a:endParaRPr sz="2000">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910" name="Google Shape;910;p77"/>
          <p:cNvSpPr/>
          <p:nvPr/>
        </p:nvSpPr>
        <p:spPr>
          <a:xfrm>
            <a:off x="2985300" y="859200"/>
            <a:ext cx="3173400" cy="523800"/>
          </a:xfrm>
          <a:prstGeom prst="chevron">
            <a:avLst>
              <a:gd name="adj" fmla="val 50000"/>
            </a:avLst>
          </a:prstGeom>
          <a:solidFill>
            <a:srgbClr val="D9D9D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Open Sans" panose="020B0606030504020204"/>
                <a:ea typeface="Open Sans" panose="020B0606030504020204"/>
                <a:cs typeface="Open Sans" panose="020B0606030504020204"/>
                <a:sym typeface="Open Sans" panose="020B0606030504020204"/>
              </a:rPr>
              <a:t>G2-to-M Checkpoint</a:t>
            </a:r>
            <a:endParaRPr sz="2000">
              <a:solidFill>
                <a:srgbClr val="FFFFFF"/>
              </a:solidFill>
            </a:endParaRPr>
          </a:p>
        </p:txBody>
      </p:sp>
      <p:sp>
        <p:nvSpPr>
          <p:cNvPr id="911" name="Google Shape;911;p77"/>
          <p:cNvSpPr/>
          <p:nvPr/>
        </p:nvSpPr>
        <p:spPr>
          <a:xfrm>
            <a:off x="6068400" y="859200"/>
            <a:ext cx="3075600" cy="5238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Open Sans" panose="020B0606030504020204"/>
                <a:ea typeface="Open Sans" panose="020B0606030504020204"/>
                <a:cs typeface="Open Sans" panose="020B0606030504020204"/>
                <a:sym typeface="Open Sans" panose="020B0606030504020204"/>
              </a:rPr>
              <a:t>M Checkpoint</a:t>
            </a:r>
            <a:endParaRPr>
              <a:solidFill>
                <a:srgbClr val="FFFFFF"/>
              </a:solidFill>
            </a:endParaRPr>
          </a:p>
        </p:txBody>
      </p:sp>
      <p:pic>
        <p:nvPicPr>
          <p:cNvPr id="912" name="Google Shape;912;p77"/>
          <p:cNvPicPr preferRelativeResize="0"/>
          <p:nvPr/>
        </p:nvPicPr>
        <p:blipFill rotWithShape="1">
          <a:blip r:embed="rId3"/>
          <a:srcRect l="33101" r="31733"/>
          <a:stretch>
            <a:fillRect/>
          </a:stretch>
        </p:blipFill>
        <p:spPr>
          <a:xfrm>
            <a:off x="3660612" y="1475150"/>
            <a:ext cx="1822776" cy="3455701"/>
          </a:xfrm>
          <a:prstGeom prst="rect">
            <a:avLst/>
          </a:prstGeom>
          <a:noFill/>
          <a:ln>
            <a:noFill/>
          </a:ln>
        </p:spPr>
      </p:pic>
      <p:sp>
        <p:nvSpPr>
          <p:cNvPr id="913" name="Google Shape;913;p77"/>
          <p:cNvSpPr/>
          <p:nvPr/>
        </p:nvSpPr>
        <p:spPr>
          <a:xfrm>
            <a:off x="5830150" y="1538025"/>
            <a:ext cx="3075600" cy="2287200"/>
          </a:xfrm>
          <a:prstGeom prst="wedgeRectCallout">
            <a:avLst>
              <a:gd name="adj1" fmla="val -52664"/>
              <a:gd name="adj2" fmla="val 64381"/>
            </a:avLst>
          </a:prstGeom>
          <a:solidFill>
            <a:srgbClr val="00B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Is the cell large enough with all the necessary energy reserves and doubled organelles?</a:t>
            </a:r>
            <a:endParaRPr sz="2400">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914" name="Google Shape;914;p77"/>
          <p:cNvSpPr/>
          <p:nvPr/>
        </p:nvSpPr>
        <p:spPr>
          <a:xfrm>
            <a:off x="238250" y="2684675"/>
            <a:ext cx="3075600" cy="1536600"/>
          </a:xfrm>
          <a:prstGeom prst="wedgeRectCallout">
            <a:avLst>
              <a:gd name="adj1" fmla="val 57855"/>
              <a:gd name="adj2" fmla="val 86156"/>
            </a:avLst>
          </a:prstGeom>
          <a:solidFill>
            <a:srgbClr val="00B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Is there any damage in the cell’s DNA?</a:t>
            </a:r>
            <a:endParaRPr sz="2400">
              <a:solidFill>
                <a:srgbClr val="FFFFFF"/>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8"/>
        <p:cNvGrpSpPr/>
        <p:nvPr/>
      </p:nvGrpSpPr>
      <p:grpSpPr>
        <a:xfrm>
          <a:off x="0" y="0"/>
          <a:ext cx="0" cy="0"/>
          <a:chOff x="0" y="0"/>
          <a:chExt cx="0" cy="0"/>
        </a:xfrm>
      </p:grpSpPr>
      <p:sp>
        <p:nvSpPr>
          <p:cNvPr id="919" name="Google Shape;919;p7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29</a:t>
            </a:fld>
            <a:endParaRPr lang="en-US"/>
          </a:p>
        </p:txBody>
      </p:sp>
      <p:sp>
        <p:nvSpPr>
          <p:cNvPr id="920" name="Google Shape;920;p78"/>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Cell Cycle Checkpoints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endParaRPr sz="24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sp>
        <p:nvSpPr>
          <p:cNvPr id="921" name="Google Shape;921;p78"/>
          <p:cNvSpPr/>
          <p:nvPr/>
        </p:nvSpPr>
        <p:spPr>
          <a:xfrm>
            <a:off x="0" y="873900"/>
            <a:ext cx="3075600" cy="494400"/>
          </a:xfrm>
          <a:prstGeom prst="homePlat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Open Sans" panose="020B0606030504020204"/>
                <a:ea typeface="Open Sans" panose="020B0606030504020204"/>
                <a:cs typeface="Open Sans" panose="020B0606030504020204"/>
                <a:sym typeface="Open Sans" panose="020B0606030504020204"/>
              </a:rPr>
              <a:t>G1-to-S Checkpoint</a:t>
            </a:r>
            <a:endParaRPr sz="2000">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922" name="Google Shape;922;p78"/>
          <p:cNvSpPr/>
          <p:nvPr/>
        </p:nvSpPr>
        <p:spPr>
          <a:xfrm>
            <a:off x="2985300" y="859200"/>
            <a:ext cx="3173400" cy="523800"/>
          </a:xfrm>
          <a:prstGeom prst="chevron">
            <a:avLst>
              <a:gd name="adj" fmla="val 50000"/>
            </a:avLst>
          </a:prstGeom>
          <a:solidFill>
            <a:srgbClr val="009336"/>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Open Sans" panose="020B0606030504020204"/>
                <a:ea typeface="Open Sans" panose="020B0606030504020204"/>
                <a:cs typeface="Open Sans" panose="020B0606030504020204"/>
                <a:sym typeface="Open Sans" panose="020B0606030504020204"/>
              </a:rPr>
              <a:t>G2-to-M Checkpoint</a:t>
            </a:r>
            <a:endParaRPr sz="2000">
              <a:solidFill>
                <a:srgbClr val="FFFFFF"/>
              </a:solidFill>
            </a:endParaRPr>
          </a:p>
        </p:txBody>
      </p:sp>
      <p:sp>
        <p:nvSpPr>
          <p:cNvPr id="923" name="Google Shape;923;p78"/>
          <p:cNvSpPr/>
          <p:nvPr/>
        </p:nvSpPr>
        <p:spPr>
          <a:xfrm>
            <a:off x="6068400" y="859200"/>
            <a:ext cx="3075600" cy="5238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Open Sans" panose="020B0606030504020204"/>
                <a:ea typeface="Open Sans" panose="020B0606030504020204"/>
                <a:cs typeface="Open Sans" panose="020B0606030504020204"/>
                <a:sym typeface="Open Sans" panose="020B0606030504020204"/>
              </a:rPr>
              <a:t>M Checkpoint</a:t>
            </a:r>
            <a:endParaRPr>
              <a:solidFill>
                <a:srgbClr val="FFFFFF"/>
              </a:solidFill>
            </a:endParaRPr>
          </a:p>
        </p:txBody>
      </p:sp>
      <p:pic>
        <p:nvPicPr>
          <p:cNvPr id="924" name="Google Shape;924;p78"/>
          <p:cNvPicPr preferRelativeResize="0"/>
          <p:nvPr/>
        </p:nvPicPr>
        <p:blipFill rotWithShape="1">
          <a:blip r:embed="rId3"/>
          <a:srcRect l="33101" r="31733"/>
          <a:stretch>
            <a:fillRect/>
          </a:stretch>
        </p:blipFill>
        <p:spPr>
          <a:xfrm>
            <a:off x="3660612" y="1475150"/>
            <a:ext cx="1822776" cy="3455701"/>
          </a:xfrm>
          <a:prstGeom prst="rect">
            <a:avLst/>
          </a:prstGeom>
          <a:noFill/>
          <a:ln>
            <a:noFill/>
          </a:ln>
        </p:spPr>
      </p:pic>
      <p:sp>
        <p:nvSpPr>
          <p:cNvPr id="925" name="Google Shape;925;p78"/>
          <p:cNvSpPr/>
          <p:nvPr/>
        </p:nvSpPr>
        <p:spPr>
          <a:xfrm>
            <a:off x="5830150" y="1538025"/>
            <a:ext cx="3075600" cy="1146600"/>
          </a:xfrm>
          <a:prstGeom prst="wedgeRectCallout">
            <a:avLst>
              <a:gd name="adj1" fmla="val -55612"/>
              <a:gd name="adj2" fmla="val 80339"/>
            </a:avLst>
          </a:prstGeom>
          <a:solidFill>
            <a:srgbClr val="00B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Is the DNA properly replicated? </a:t>
            </a:r>
            <a:endParaRPr sz="2400">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926" name="Google Shape;926;p78"/>
          <p:cNvSpPr/>
          <p:nvPr/>
        </p:nvSpPr>
        <p:spPr>
          <a:xfrm>
            <a:off x="238250" y="1748925"/>
            <a:ext cx="3075600" cy="2472300"/>
          </a:xfrm>
          <a:prstGeom prst="wedgeRectCallout">
            <a:avLst>
              <a:gd name="adj1" fmla="val 58346"/>
              <a:gd name="adj2" fmla="val 62724"/>
            </a:avLst>
          </a:prstGeom>
          <a:solidFill>
            <a:srgbClr val="00B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179705" lvl="0" indent="0" algn="l" rtl="0">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Are the environmental conditions favorable for cell division to take place?</a:t>
            </a:r>
            <a:endParaRPr sz="2400">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927" name="Google Shape;927;p78"/>
          <p:cNvSpPr/>
          <p:nvPr/>
        </p:nvSpPr>
        <p:spPr>
          <a:xfrm>
            <a:off x="5830150" y="3317350"/>
            <a:ext cx="3075600" cy="1146600"/>
          </a:xfrm>
          <a:prstGeom prst="wedgeRectCallout">
            <a:avLst>
              <a:gd name="adj1" fmla="val -55612"/>
              <a:gd name="adj2" fmla="val 80339"/>
            </a:avLst>
          </a:prstGeom>
          <a:solidFill>
            <a:srgbClr val="00B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Is there a presence of DNA damage?</a:t>
            </a:r>
            <a:endParaRPr sz="2400">
              <a:solidFill>
                <a:srgbClr val="FFFFFF"/>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0"/>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a:t>
            </a:fld>
            <a:endParaRPr lang="en-US"/>
          </a:p>
        </p:txBody>
      </p:sp>
      <p:sp>
        <p:nvSpPr>
          <p:cNvPr id="637" name="Google Shape;637;p50"/>
          <p:cNvSpPr txBox="1">
            <a:spLocks noGrp="1"/>
          </p:cNvSpPr>
          <p:nvPr>
            <p:ph type="body" idx="1"/>
          </p:nvPr>
        </p:nvSpPr>
        <p:spPr>
          <a:xfrm>
            <a:off x="192400" y="655675"/>
            <a:ext cx="8777400" cy="40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US">
                <a:latin typeface="Open Sans SemiBold"/>
                <a:ea typeface="Open Sans SemiBold"/>
                <a:cs typeface="Open Sans SemiBold"/>
                <a:sym typeface="Open Sans SemiBold"/>
              </a:rPr>
              <a:t>Further growth and development proceed through the continuous reproduction and specialization of cells. The process repeats for as long as needed to ensure the maintenance and survival of an individual. </a:t>
            </a:r>
            <a:endParaRPr>
              <a:latin typeface="Open Sans SemiBold"/>
              <a:ea typeface="Open Sans SemiBold"/>
              <a:cs typeface="Open Sans SemiBold"/>
              <a:sym typeface="Open Sa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1"/>
        <p:cNvGrpSpPr/>
        <p:nvPr/>
      </p:nvGrpSpPr>
      <p:grpSpPr>
        <a:xfrm>
          <a:off x="0" y="0"/>
          <a:ext cx="0" cy="0"/>
          <a:chOff x="0" y="0"/>
          <a:chExt cx="0" cy="0"/>
        </a:xfrm>
      </p:grpSpPr>
      <p:sp>
        <p:nvSpPr>
          <p:cNvPr id="932" name="Google Shape;932;p7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30</a:t>
            </a:fld>
            <a:endParaRPr lang="en-US"/>
          </a:p>
        </p:txBody>
      </p:sp>
      <p:sp>
        <p:nvSpPr>
          <p:cNvPr id="933" name="Google Shape;933;p79"/>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Cell Cycle Checkpoints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endParaRPr sz="2400" b="1">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sp>
        <p:nvSpPr>
          <p:cNvPr id="934" name="Google Shape;934;p79"/>
          <p:cNvSpPr/>
          <p:nvPr/>
        </p:nvSpPr>
        <p:spPr>
          <a:xfrm>
            <a:off x="0" y="873900"/>
            <a:ext cx="3075600" cy="494400"/>
          </a:xfrm>
          <a:prstGeom prst="homePlat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Open Sans" panose="020B0606030504020204"/>
                <a:ea typeface="Open Sans" panose="020B0606030504020204"/>
                <a:cs typeface="Open Sans" panose="020B0606030504020204"/>
                <a:sym typeface="Open Sans" panose="020B0606030504020204"/>
              </a:rPr>
              <a:t>G1-to-S Checkpoint</a:t>
            </a:r>
            <a:endParaRPr sz="2000">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935" name="Google Shape;935;p79"/>
          <p:cNvSpPr/>
          <p:nvPr/>
        </p:nvSpPr>
        <p:spPr>
          <a:xfrm>
            <a:off x="2985300" y="859200"/>
            <a:ext cx="3173400" cy="523800"/>
          </a:xfrm>
          <a:prstGeom prst="chevron">
            <a:avLst>
              <a:gd name="adj" fmla="val 50000"/>
            </a:avLst>
          </a:prstGeom>
          <a:solidFill>
            <a:srgbClr val="D9D9D9"/>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Open Sans" panose="020B0606030504020204"/>
                <a:ea typeface="Open Sans" panose="020B0606030504020204"/>
                <a:cs typeface="Open Sans" panose="020B0606030504020204"/>
                <a:sym typeface="Open Sans" panose="020B0606030504020204"/>
              </a:rPr>
              <a:t>G2-to-M Checkpoint</a:t>
            </a:r>
            <a:endParaRPr sz="2000">
              <a:solidFill>
                <a:srgbClr val="FFFFFF"/>
              </a:solidFill>
            </a:endParaRPr>
          </a:p>
        </p:txBody>
      </p:sp>
      <p:sp>
        <p:nvSpPr>
          <p:cNvPr id="936" name="Google Shape;936;p79"/>
          <p:cNvSpPr/>
          <p:nvPr/>
        </p:nvSpPr>
        <p:spPr>
          <a:xfrm>
            <a:off x="6068400" y="859200"/>
            <a:ext cx="3075600" cy="523800"/>
          </a:xfrm>
          <a:prstGeom prst="chevron">
            <a:avLst>
              <a:gd name="adj" fmla="val 50000"/>
            </a:avLst>
          </a:prstGeom>
          <a:solidFill>
            <a:srgbClr val="0093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Open Sans" panose="020B0606030504020204"/>
                <a:ea typeface="Open Sans" panose="020B0606030504020204"/>
                <a:cs typeface="Open Sans" panose="020B0606030504020204"/>
                <a:sym typeface="Open Sans" panose="020B0606030504020204"/>
              </a:rPr>
              <a:t>M Checkpoint</a:t>
            </a:r>
            <a:endParaRPr>
              <a:solidFill>
                <a:srgbClr val="FFFFFF"/>
              </a:solidFill>
            </a:endParaRPr>
          </a:p>
        </p:txBody>
      </p:sp>
      <p:pic>
        <p:nvPicPr>
          <p:cNvPr id="937" name="Google Shape;937;p79"/>
          <p:cNvPicPr preferRelativeResize="0"/>
          <p:nvPr/>
        </p:nvPicPr>
        <p:blipFill rotWithShape="1">
          <a:blip r:embed="rId3"/>
          <a:srcRect l="33101" r="31733"/>
          <a:stretch>
            <a:fillRect/>
          </a:stretch>
        </p:blipFill>
        <p:spPr>
          <a:xfrm>
            <a:off x="3215112" y="1535400"/>
            <a:ext cx="1822776" cy="3455701"/>
          </a:xfrm>
          <a:prstGeom prst="rect">
            <a:avLst/>
          </a:prstGeom>
          <a:noFill/>
          <a:ln>
            <a:noFill/>
          </a:ln>
        </p:spPr>
      </p:pic>
      <p:sp>
        <p:nvSpPr>
          <p:cNvPr id="938" name="Google Shape;938;p79"/>
          <p:cNvSpPr/>
          <p:nvPr/>
        </p:nvSpPr>
        <p:spPr>
          <a:xfrm>
            <a:off x="238250" y="2155650"/>
            <a:ext cx="2579100" cy="1416000"/>
          </a:xfrm>
          <a:prstGeom prst="wedgeRectCallout">
            <a:avLst>
              <a:gd name="adj1" fmla="val 58760"/>
              <a:gd name="adj2" fmla="val 78727"/>
            </a:avLst>
          </a:prstGeom>
          <a:solidFill>
            <a:srgbClr val="00B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FFFFFF"/>
                </a:solidFill>
                <a:latin typeface="Open Sans" panose="020B0606030504020204"/>
                <a:ea typeface="Open Sans" panose="020B0606030504020204"/>
                <a:cs typeface="Open Sans" panose="020B0606030504020204"/>
                <a:sym typeface="Open Sans" panose="020B0606030504020204"/>
              </a:rPr>
              <a:t>Are the spindles properly attached?</a:t>
            </a:r>
            <a:endParaRPr sz="2400">
              <a:solidFill>
                <a:srgbClr val="FFFFFF"/>
              </a:solidFill>
              <a:latin typeface="Open Sans" panose="020B0606030504020204"/>
              <a:ea typeface="Open Sans" panose="020B0606030504020204"/>
              <a:cs typeface="Open Sans" panose="020B0606030504020204"/>
              <a:sym typeface="Open Sans" panose="020B0606030504020204"/>
            </a:endParaRPr>
          </a:p>
        </p:txBody>
      </p:sp>
      <p:pic>
        <p:nvPicPr>
          <p:cNvPr id="939" name="Google Shape;939;p79"/>
          <p:cNvPicPr preferRelativeResize="0"/>
          <p:nvPr/>
        </p:nvPicPr>
        <p:blipFill>
          <a:blip r:embed="rId4"/>
          <a:stretch>
            <a:fillRect/>
          </a:stretch>
        </p:blipFill>
        <p:spPr>
          <a:xfrm>
            <a:off x="5037904" y="1627725"/>
            <a:ext cx="3075600" cy="3075600"/>
          </a:xfrm>
          <a:prstGeom prst="rect">
            <a:avLst/>
          </a:prstGeom>
          <a:noFill/>
          <a:ln>
            <a:noFill/>
          </a:ln>
        </p:spPr>
      </p:pic>
      <p:sp>
        <p:nvSpPr>
          <p:cNvPr id="940" name="Google Shape;940;p79"/>
          <p:cNvSpPr/>
          <p:nvPr/>
        </p:nvSpPr>
        <p:spPr>
          <a:xfrm rot="1252710">
            <a:off x="7159426" y="4057457"/>
            <a:ext cx="636386" cy="346388"/>
          </a:xfrm>
          <a:prstGeom prst="leftArrow">
            <a:avLst>
              <a:gd name="adj1" fmla="val 50000"/>
              <a:gd name="adj2" fmla="val 50000"/>
            </a:avLst>
          </a:prstGeom>
          <a:solidFill>
            <a:srgbClr val="00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9"/>
          <p:cNvSpPr txBox="1"/>
          <p:nvPr/>
        </p:nvSpPr>
        <p:spPr>
          <a:xfrm>
            <a:off x="7836575" y="4071725"/>
            <a:ext cx="1209600" cy="6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dk1"/>
                </a:solidFill>
                <a:latin typeface="Open Sans" panose="020B0606030504020204"/>
                <a:ea typeface="Open Sans" panose="020B0606030504020204"/>
                <a:cs typeface="Open Sans" panose="020B0606030504020204"/>
                <a:sym typeface="Open Sans" panose="020B0606030504020204"/>
              </a:rPr>
              <a:t>Mitotic spindle</a:t>
            </a:r>
            <a:endParaRPr sz="1800">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0"/>
        <p:cNvGrpSpPr/>
        <p:nvPr/>
      </p:nvGrpSpPr>
      <p:grpSpPr>
        <a:xfrm>
          <a:off x="0" y="0"/>
          <a:ext cx="0" cy="0"/>
          <a:chOff x="0" y="0"/>
          <a:chExt cx="0" cy="0"/>
        </a:xfrm>
      </p:grpSpPr>
      <p:sp>
        <p:nvSpPr>
          <p:cNvPr id="961" name="Google Shape;961;p82"/>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31</a:t>
            </a:fld>
            <a:endParaRPr lang="en-US"/>
          </a:p>
        </p:txBody>
      </p:sp>
      <p:sp>
        <p:nvSpPr>
          <p:cNvPr id="962" name="Google Shape;962;p82"/>
          <p:cNvSpPr txBox="1"/>
          <p:nvPr/>
        </p:nvSpPr>
        <p:spPr>
          <a:xfrm>
            <a:off x="286775" y="1040900"/>
            <a:ext cx="8642100" cy="3698400"/>
          </a:xfrm>
          <a:prstGeom prst="rect">
            <a:avLst/>
          </a:prstGeom>
          <a:noFill/>
          <a:ln>
            <a:noFill/>
          </a:ln>
        </p:spPr>
        <p:txBody>
          <a:bodyPr spcFirstLastPara="1" wrap="square" lIns="91425" tIns="91425" rIns="91425" bIns="91425" anchor="t" anchorCtr="0">
            <a:noAutofit/>
          </a:bodyPr>
          <a:lstStyle/>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a:solidFill>
                  <a:schemeClr val="dk1"/>
                </a:solidFill>
                <a:latin typeface="Open Sans" panose="020B0606030504020204"/>
                <a:ea typeface="Open Sans" panose="020B0606030504020204"/>
                <a:cs typeface="Open Sans" panose="020B0606030504020204"/>
                <a:sym typeface="Open Sans" panose="020B0606030504020204"/>
              </a:rPr>
              <a:t>The life cycle of a cell is known as the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cell cycle,</a:t>
            </a:r>
            <a:r>
              <a:rPr lang="en-US" sz="2700">
                <a:solidFill>
                  <a:schemeClr val="dk1"/>
                </a:solidFill>
                <a:latin typeface="Open Sans" panose="020B0606030504020204"/>
                <a:ea typeface="Open Sans" panose="020B0606030504020204"/>
                <a:cs typeface="Open Sans" panose="020B0606030504020204"/>
                <a:sym typeface="Open Sans" panose="020B0606030504020204"/>
              </a:rPr>
              <a:t> and it describes how cells grow, develop, and reproduce.</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0" algn="l" rtl="0">
              <a:lnSpc>
                <a:spcPct val="115000"/>
              </a:lnSpc>
              <a:spcBef>
                <a:spcPts val="0"/>
              </a:spcBef>
              <a:spcAft>
                <a:spcPts val="0"/>
              </a:spcAft>
              <a:buNone/>
            </a:pP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a:solidFill>
                  <a:schemeClr val="dk1"/>
                </a:solidFill>
                <a:latin typeface="Open Sans" panose="020B0606030504020204"/>
                <a:ea typeface="Open Sans" panose="020B0606030504020204"/>
                <a:cs typeface="Open Sans" panose="020B0606030504020204"/>
                <a:sym typeface="Open Sans" panose="020B0606030504020204"/>
              </a:rPr>
              <a:t>With very few exceptions, all of the cells in your body contain genetic material in the form of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DNA</a:t>
            </a:r>
            <a:r>
              <a:rPr lang="en-US" sz="2700">
                <a:solidFill>
                  <a:schemeClr val="dk1"/>
                </a:solidFill>
                <a:latin typeface="Open Sans" panose="020B0606030504020204"/>
                <a:ea typeface="Open Sans" panose="020B0606030504020204"/>
                <a:cs typeface="Open Sans" panose="020B0606030504020204"/>
                <a:sym typeface="Open Sans" panose="020B0606030504020204"/>
              </a:rPr>
              <a:t> or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deoxyribonucleic acid</a:t>
            </a:r>
            <a:r>
              <a:rPr lang="en-US" sz="2700">
                <a:solidFill>
                  <a:schemeClr val="dk1"/>
                </a:solidFill>
                <a:latin typeface="Open Sans" panose="020B0606030504020204"/>
                <a:ea typeface="Open Sans" panose="020B0606030504020204"/>
                <a:cs typeface="Open Sans" panose="020B0606030504020204"/>
                <a:sym typeface="Open Sans" panose="020B0606030504020204"/>
              </a:rPr>
              <a:t>, which is usually found in the nucleus of your cells.</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0" algn="l" rtl="0">
              <a:lnSpc>
                <a:spcPct val="115000"/>
              </a:lnSpc>
              <a:spcBef>
                <a:spcPts val="0"/>
              </a:spcBef>
              <a:spcAft>
                <a:spcPts val="0"/>
              </a:spcAft>
              <a:buNone/>
            </a:pP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endParaRPr>
              <a:latin typeface="Montserrat Light" panose="00000400000000000000"/>
              <a:ea typeface="Montserrat Light" panose="00000400000000000000"/>
              <a:cs typeface="Montserrat Light" panose="00000400000000000000"/>
              <a:sym typeface="Montserrat Light" panose="00000400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6"/>
        <p:cNvGrpSpPr/>
        <p:nvPr/>
      </p:nvGrpSpPr>
      <p:grpSpPr>
        <a:xfrm>
          <a:off x="0" y="0"/>
          <a:ext cx="0" cy="0"/>
          <a:chOff x="0" y="0"/>
          <a:chExt cx="0" cy="0"/>
        </a:xfrm>
      </p:grpSpPr>
      <p:sp>
        <p:nvSpPr>
          <p:cNvPr id="967" name="Google Shape;967;p83"/>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32</a:t>
            </a:fld>
            <a:endParaRPr lang="en-US"/>
          </a:p>
        </p:txBody>
      </p:sp>
      <p:sp>
        <p:nvSpPr>
          <p:cNvPr id="968" name="Google Shape;968;p83"/>
          <p:cNvSpPr txBox="1"/>
          <p:nvPr/>
        </p:nvSpPr>
        <p:spPr>
          <a:xfrm>
            <a:off x="286775" y="1040900"/>
            <a:ext cx="8642100" cy="3698400"/>
          </a:xfrm>
          <a:prstGeom prst="rect">
            <a:avLst/>
          </a:prstGeom>
          <a:noFill/>
          <a:ln>
            <a:noFill/>
          </a:ln>
        </p:spPr>
        <p:txBody>
          <a:bodyPr spcFirstLastPara="1" wrap="square" lIns="91425" tIns="91425" rIns="91425" bIns="91425" anchor="t" anchorCtr="0">
            <a:noAutofit/>
          </a:bodyPr>
          <a:lstStyle/>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a:solidFill>
                  <a:schemeClr val="dk1"/>
                </a:solidFill>
                <a:latin typeface="Open Sans" panose="020B0606030504020204"/>
                <a:ea typeface="Open Sans" panose="020B0606030504020204"/>
                <a:cs typeface="Open Sans" panose="020B0606030504020204"/>
                <a:sym typeface="Open Sans" panose="020B0606030504020204"/>
              </a:rPr>
              <a:t>There are three main stages in the cell cycle, namely,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interphase, M phase, </a:t>
            </a:r>
            <a:r>
              <a:rPr lang="en-US" sz="2700">
                <a:solidFill>
                  <a:schemeClr val="dk1"/>
                </a:solidFill>
                <a:latin typeface="Open Sans" panose="020B0606030504020204"/>
                <a:ea typeface="Open Sans" panose="020B0606030504020204"/>
                <a:cs typeface="Open Sans" panose="020B0606030504020204"/>
                <a:sym typeface="Open Sans" panose="020B0606030504020204"/>
              </a:rPr>
              <a:t>and</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 cytokinesis.</a:t>
            </a:r>
            <a:endParaRPr sz="27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0" algn="l" rtl="0">
              <a:lnSpc>
                <a:spcPct val="115000"/>
              </a:lnSpc>
              <a:spcBef>
                <a:spcPts val="0"/>
              </a:spcBef>
              <a:spcAft>
                <a:spcPts val="0"/>
              </a:spcAft>
              <a:buNone/>
            </a:pPr>
            <a:endParaRPr sz="27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b="1">
                <a:solidFill>
                  <a:schemeClr val="dk1"/>
                </a:solidFill>
                <a:latin typeface="Open Sans" panose="020B0606030504020204"/>
                <a:ea typeface="Open Sans" panose="020B0606030504020204"/>
                <a:cs typeface="Open Sans" panose="020B0606030504020204"/>
                <a:sym typeface="Open Sans" panose="020B0606030504020204"/>
              </a:rPr>
              <a:t>Interphase</a:t>
            </a:r>
            <a:r>
              <a:rPr lang="en-US" sz="2700">
                <a:solidFill>
                  <a:schemeClr val="dk1"/>
                </a:solidFill>
                <a:latin typeface="Open Sans" panose="020B0606030504020204"/>
                <a:ea typeface="Open Sans" panose="020B0606030504020204"/>
                <a:cs typeface="Open Sans" panose="020B0606030504020204"/>
                <a:sym typeface="Open Sans" panose="020B0606030504020204"/>
              </a:rPr>
              <a:t> is the stage when the cell prepares itself for eventual cell division, which can either be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mitosis</a:t>
            </a:r>
            <a:r>
              <a:rPr lang="en-US" sz="2700">
                <a:solidFill>
                  <a:schemeClr val="dk1"/>
                </a:solidFill>
                <a:latin typeface="Open Sans" panose="020B0606030504020204"/>
                <a:ea typeface="Open Sans" panose="020B0606030504020204"/>
                <a:cs typeface="Open Sans" panose="020B0606030504020204"/>
                <a:sym typeface="Open Sans" panose="020B0606030504020204"/>
              </a:rPr>
              <a:t> or </a:t>
            </a:r>
            <a:r>
              <a:rPr lang="en-US" sz="2700" b="1">
                <a:solidFill>
                  <a:schemeClr val="dk1"/>
                </a:solidFill>
                <a:latin typeface="Open Sans" panose="020B0606030504020204"/>
                <a:ea typeface="Open Sans" panose="020B0606030504020204"/>
                <a:cs typeface="Open Sans" panose="020B0606030504020204"/>
                <a:sym typeface="Open Sans" panose="020B0606030504020204"/>
              </a:rPr>
              <a:t>meiosis</a:t>
            </a:r>
            <a:r>
              <a:rPr lang="en-US" sz="2700">
                <a:solidFill>
                  <a:schemeClr val="dk1"/>
                </a:solidFill>
                <a:latin typeface="Open Sans" panose="020B0606030504020204"/>
                <a:ea typeface="Open Sans" panose="020B0606030504020204"/>
                <a:cs typeface="Open Sans" panose="020B0606030504020204"/>
                <a:sym typeface="Open Sans" panose="020B0606030504020204"/>
              </a:rPr>
              <a:t>.  It is also the stage when the cell is metabolically active and performs its specialized function.</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2"/>
        <p:cNvGrpSpPr/>
        <p:nvPr/>
      </p:nvGrpSpPr>
      <p:grpSpPr>
        <a:xfrm>
          <a:off x="0" y="0"/>
          <a:ext cx="0" cy="0"/>
          <a:chOff x="0" y="0"/>
          <a:chExt cx="0" cy="0"/>
        </a:xfrm>
      </p:grpSpPr>
      <p:sp>
        <p:nvSpPr>
          <p:cNvPr id="973" name="Google Shape;973;p84"/>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33</a:t>
            </a:fld>
            <a:endParaRPr lang="en-US"/>
          </a:p>
        </p:txBody>
      </p:sp>
      <p:sp>
        <p:nvSpPr>
          <p:cNvPr id="974" name="Google Shape;974;p84"/>
          <p:cNvSpPr txBox="1"/>
          <p:nvPr/>
        </p:nvSpPr>
        <p:spPr>
          <a:xfrm>
            <a:off x="286775" y="1040900"/>
            <a:ext cx="8642100" cy="3698400"/>
          </a:xfrm>
          <a:prstGeom prst="rect">
            <a:avLst/>
          </a:prstGeom>
          <a:noFill/>
          <a:ln>
            <a:noFill/>
          </a:ln>
        </p:spPr>
        <p:txBody>
          <a:bodyPr spcFirstLastPara="1" wrap="square" lIns="91425" tIns="91425" rIns="91425" bIns="91425" anchor="t" anchorCtr="0">
            <a:noAutofit/>
          </a:bodyPr>
          <a:lstStyle/>
          <a:p>
            <a:pPr marL="457200" lvl="0" indent="-400050" algn="l" rtl="0">
              <a:lnSpc>
                <a:spcPct val="115000"/>
              </a:lnSpc>
              <a:spcBef>
                <a:spcPts val="0"/>
              </a:spcBef>
              <a:spcAft>
                <a:spcPts val="0"/>
              </a:spcAft>
              <a:buClr>
                <a:schemeClr val="dk1"/>
              </a:buClr>
              <a:buSzPts val="2700"/>
              <a:buFont typeface="Open Sans" panose="020B0606030504020204"/>
              <a:buChar char="●"/>
            </a:pPr>
            <a:r>
              <a:rPr lang="en-US" sz="2700" b="1">
                <a:solidFill>
                  <a:schemeClr val="dk1"/>
                </a:solidFill>
                <a:latin typeface="Open Sans" panose="020B0606030504020204"/>
                <a:ea typeface="Open Sans" panose="020B0606030504020204"/>
                <a:cs typeface="Open Sans" panose="020B0606030504020204"/>
                <a:sym typeface="Open Sans" panose="020B0606030504020204"/>
              </a:rPr>
              <a:t>Cytokinesis</a:t>
            </a:r>
            <a:r>
              <a:rPr lang="en-US" sz="2700">
                <a:solidFill>
                  <a:schemeClr val="dk1"/>
                </a:solidFill>
                <a:latin typeface="Open Sans" panose="020B0606030504020204"/>
                <a:ea typeface="Open Sans" panose="020B0606030504020204"/>
                <a:cs typeface="Open Sans" panose="020B0606030504020204"/>
                <a:sym typeface="Open Sans" panose="020B0606030504020204"/>
              </a:rPr>
              <a:t> refers to the division of the cell’s cytoplasm and other components. This process significantly differs between animal cells and plant cells, primarily because of the presence of cell walls in the latter. </a:t>
            </a:r>
            <a:endParaRPr sz="27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8"/>
        <p:cNvGrpSpPr/>
        <p:nvPr/>
      </p:nvGrpSpPr>
      <p:grpSpPr>
        <a:xfrm>
          <a:off x="0" y="0"/>
          <a:ext cx="0" cy="0"/>
          <a:chOff x="0" y="0"/>
          <a:chExt cx="0" cy="0"/>
        </a:xfrm>
      </p:grpSpPr>
      <p:sp>
        <p:nvSpPr>
          <p:cNvPr id="979" name="Google Shape;979;p85"/>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34</a:t>
            </a:fld>
            <a:endParaRPr lang="en-US"/>
          </a:p>
        </p:txBody>
      </p:sp>
      <p:sp>
        <p:nvSpPr>
          <p:cNvPr id="980" name="Google Shape;980;p85"/>
          <p:cNvSpPr txBox="1"/>
          <p:nvPr/>
        </p:nvSpPr>
        <p:spPr>
          <a:xfrm>
            <a:off x="129300" y="4539975"/>
            <a:ext cx="8885400" cy="39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The cell cycle involves a series of events that lead to the production of cells.</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pic>
        <p:nvPicPr>
          <p:cNvPr id="981" name="Google Shape;981;p85"/>
          <p:cNvPicPr preferRelativeResize="0"/>
          <p:nvPr/>
        </p:nvPicPr>
        <p:blipFill rotWithShape="1">
          <a:blip r:embed="rId3"/>
          <a:srcRect l="5160" t="32853" r="22860" b="23615"/>
          <a:stretch>
            <a:fillRect/>
          </a:stretch>
        </p:blipFill>
        <p:spPr>
          <a:xfrm>
            <a:off x="787650" y="899050"/>
            <a:ext cx="7568700" cy="35367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2"/>
        <p:cNvGrpSpPr/>
        <p:nvPr/>
      </p:nvGrpSpPr>
      <p:grpSpPr>
        <a:xfrm>
          <a:off x="0" y="0"/>
          <a:ext cx="0" cy="0"/>
          <a:chOff x="0" y="0"/>
          <a:chExt cx="0" cy="0"/>
        </a:xfrm>
      </p:grpSpPr>
      <p:sp>
        <p:nvSpPr>
          <p:cNvPr id="993" name="Google Shape;993;p87"/>
          <p:cNvSpPr txBox="1">
            <a:spLocks noGrp="1"/>
          </p:cNvSpPr>
          <p:nvPr>
            <p:ph type="sldNum" idx="12"/>
          </p:nvPr>
        </p:nvSpPr>
        <p:spPr>
          <a:xfrm>
            <a:off x="8472458" y="4763448"/>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35</a:t>
            </a:fld>
            <a:endParaRPr lang="en-US"/>
          </a:p>
        </p:txBody>
      </p:sp>
      <p:sp>
        <p:nvSpPr>
          <p:cNvPr id="994" name="Google Shape;994;p87"/>
          <p:cNvSpPr txBox="1"/>
          <p:nvPr/>
        </p:nvSpPr>
        <p:spPr>
          <a:xfrm>
            <a:off x="204525" y="1257125"/>
            <a:ext cx="4173600" cy="3029700"/>
          </a:xfrm>
          <a:prstGeom prst="rect">
            <a:avLst/>
          </a:prstGeom>
          <a:noFill/>
          <a:ln>
            <a:noFill/>
          </a:ln>
        </p:spPr>
        <p:txBody>
          <a:bodyPr spcFirstLastPara="1" wrap="square" lIns="91425" tIns="91425" rIns="91425" bIns="91425" anchor="ctr" anchorCtr="0">
            <a:noAutofit/>
          </a:bodyPr>
          <a:lstStyle/>
          <a:p>
            <a:pPr marL="457200" lvl="0" indent="-298450" algn="just" rtl="0">
              <a:spcBef>
                <a:spcPts val="0"/>
              </a:spcBef>
              <a:spcAft>
                <a:spcPts val="0"/>
              </a:spcAft>
              <a:buClr>
                <a:schemeClr val="lt1"/>
              </a:buClr>
              <a:buSzPts val="1100"/>
              <a:buFont typeface="Open Sans" panose="020B0606030504020204"/>
              <a:buChar char="●"/>
            </a:pPr>
            <a:r>
              <a:rPr lang="en-US" sz="1100" b="1">
                <a:solidFill>
                  <a:schemeClr val="lt1"/>
                </a:solidFill>
                <a:latin typeface="Open Sans" panose="020B0606030504020204"/>
                <a:ea typeface="Open Sans" panose="020B0606030504020204"/>
                <a:cs typeface="Open Sans" panose="020B0606030504020204"/>
                <a:sym typeface="Open Sans" panose="020B0606030504020204"/>
              </a:rPr>
              <a:t>Slides 11</a:t>
            </a:r>
            <a:r>
              <a:rPr lang="en-US" sz="1100">
                <a:solidFill>
                  <a:schemeClr val="lt1"/>
                </a:solidFill>
                <a:latin typeface="Open Sans" panose="020B0606030504020204"/>
                <a:ea typeface="Open Sans" panose="020B0606030504020204"/>
                <a:cs typeface="Open Sans" panose="020B0606030504020204"/>
                <a:sym typeface="Open Sans" panose="020B0606030504020204"/>
              </a:rPr>
              <a:t>: </a:t>
            </a:r>
            <a:r>
              <a:rPr lang="en-US" sz="1100" u="sng">
                <a:solidFill>
                  <a:schemeClr val="lt1"/>
                </a:solidFill>
                <a:latin typeface="Open Sans" panose="020B0606030504020204"/>
                <a:ea typeface="Open Sans" panose="020B0606030504020204"/>
                <a:cs typeface="Open Sans" panose="020B0606030504020204"/>
                <a:sym typeface="Open Sans" panose="020B0606030504020204"/>
                <a:hlinkClick r:id="rId3"/>
              </a:rPr>
              <a:t>Onion cells 2</a:t>
            </a:r>
            <a:r>
              <a:rPr lang="en-US" sz="1100">
                <a:solidFill>
                  <a:schemeClr val="lt1"/>
                </a:solidFill>
                <a:latin typeface="Open Sans" panose="020B0606030504020204"/>
                <a:ea typeface="Open Sans" panose="020B0606030504020204"/>
                <a:cs typeface="Open Sans" panose="020B0606030504020204"/>
                <a:sym typeface="Open Sans" panose="020B0606030504020204"/>
              </a:rPr>
              <a:t> by Umberto Salvagnin is licensed under </a:t>
            </a:r>
            <a:r>
              <a:rPr lang="en-US" sz="1100" u="sng">
                <a:solidFill>
                  <a:schemeClr val="lt1"/>
                </a:solidFill>
                <a:latin typeface="Open Sans" panose="020B0606030504020204"/>
                <a:ea typeface="Open Sans" panose="020B0606030504020204"/>
                <a:cs typeface="Open Sans" panose="020B0606030504020204"/>
                <a:sym typeface="Open Sans" panose="020B0606030504020204"/>
                <a:hlinkClick r:id="rId4"/>
              </a:rPr>
              <a:t>CC BY 2.0</a:t>
            </a:r>
            <a:r>
              <a:rPr lang="en-US" sz="1100">
                <a:solidFill>
                  <a:schemeClr val="lt1"/>
                </a:solidFill>
                <a:latin typeface="Open Sans" panose="020B0606030504020204"/>
                <a:ea typeface="Open Sans" panose="020B0606030504020204"/>
                <a:cs typeface="Open Sans" panose="020B0606030504020204"/>
                <a:sym typeface="Open Sans" panose="020B0606030504020204"/>
              </a:rPr>
              <a:t> via </a:t>
            </a:r>
            <a:r>
              <a:rPr lang="en-US" sz="1100" u="sng">
                <a:solidFill>
                  <a:schemeClr val="lt1"/>
                </a:solidFill>
                <a:latin typeface="Open Sans" panose="020B0606030504020204"/>
                <a:ea typeface="Open Sans" panose="020B0606030504020204"/>
                <a:cs typeface="Open Sans" panose="020B0606030504020204"/>
                <a:sym typeface="Open Sans" panose="020B0606030504020204"/>
                <a:hlinkClick r:id="rId5"/>
              </a:rPr>
              <a:t>Flickr</a:t>
            </a:r>
            <a:r>
              <a:rPr lang="en-US" sz="1100">
                <a:solidFill>
                  <a:schemeClr val="lt1"/>
                </a:solidFill>
                <a:latin typeface="Open Sans" panose="020B0606030504020204"/>
                <a:ea typeface="Open Sans" panose="020B0606030504020204"/>
                <a:cs typeface="Open Sans" panose="020B0606030504020204"/>
                <a:sym typeface="Open Sans" panose="020B0606030504020204"/>
              </a:rPr>
              <a:t>.</a:t>
            </a:r>
            <a:endParaRPr sz="1100">
              <a:solidFill>
                <a:schemeClr val="lt1"/>
              </a:solidFill>
              <a:latin typeface="Open Sans" panose="020B0606030504020204"/>
              <a:ea typeface="Open Sans" panose="020B0606030504020204"/>
              <a:cs typeface="Open Sans" panose="020B0606030504020204"/>
              <a:sym typeface="Open Sans" panose="020B0606030504020204"/>
            </a:endParaRPr>
          </a:p>
          <a:p>
            <a:pPr marL="457200" lvl="0" indent="0" algn="just" rtl="0">
              <a:spcBef>
                <a:spcPts val="0"/>
              </a:spcBef>
              <a:spcAft>
                <a:spcPts val="0"/>
              </a:spcAft>
              <a:buClr>
                <a:schemeClr val="dk1"/>
              </a:buClr>
              <a:buSzPts val="1100"/>
              <a:buFont typeface="Arial" panose="020B0604020202020204"/>
              <a:buNone/>
            </a:pPr>
            <a:endParaRPr sz="1100">
              <a:solidFill>
                <a:schemeClr val="lt1"/>
              </a:solidFill>
              <a:latin typeface="Open Sans" panose="020B0606030504020204"/>
              <a:ea typeface="Open Sans" panose="020B0606030504020204"/>
              <a:cs typeface="Open Sans" panose="020B0606030504020204"/>
              <a:sym typeface="Open Sans" panose="020B0606030504020204"/>
            </a:endParaRPr>
          </a:p>
          <a:p>
            <a:pPr marL="457200" lvl="0" indent="-298450" algn="l" rtl="0">
              <a:spcBef>
                <a:spcPts val="0"/>
              </a:spcBef>
              <a:spcAft>
                <a:spcPts val="0"/>
              </a:spcAft>
              <a:buClr>
                <a:schemeClr val="lt1"/>
              </a:buClr>
              <a:buSzPts val="1100"/>
              <a:buFont typeface="Open Sans" panose="020B0606030504020204"/>
              <a:buChar char="●"/>
            </a:pPr>
            <a:r>
              <a:rPr lang="en-US" sz="1100" b="1">
                <a:solidFill>
                  <a:schemeClr val="lt1"/>
                </a:solidFill>
                <a:latin typeface="Open Sans" panose="020B0606030504020204"/>
                <a:ea typeface="Open Sans" panose="020B0606030504020204"/>
                <a:cs typeface="Open Sans" panose="020B0606030504020204"/>
                <a:sym typeface="Open Sans" panose="020B0606030504020204"/>
              </a:rPr>
              <a:t>Slide 12</a:t>
            </a:r>
            <a:r>
              <a:rPr lang="en-US" sz="1100">
                <a:solidFill>
                  <a:schemeClr val="lt1"/>
                </a:solidFill>
                <a:latin typeface="Open Sans" panose="020B0606030504020204"/>
                <a:ea typeface="Open Sans" panose="020B0606030504020204"/>
                <a:cs typeface="Open Sans" panose="020B0606030504020204"/>
                <a:sym typeface="Open Sans" panose="020B0606030504020204"/>
              </a:rPr>
              <a:t>: </a:t>
            </a:r>
            <a:r>
              <a:rPr lang="en-US" sz="1100" u="sng">
                <a:solidFill>
                  <a:schemeClr val="lt1"/>
                </a:solidFill>
                <a:latin typeface="Open Sans" panose="020B0606030504020204"/>
                <a:ea typeface="Open Sans" panose="020B0606030504020204"/>
                <a:cs typeface="Open Sans" panose="020B0606030504020204"/>
                <a:sym typeface="Open Sans" panose="020B0606030504020204"/>
                <a:hlinkClick r:id="rId6"/>
              </a:rPr>
              <a:t>Polytene chromosomes (26 2 97) Salivary glands of nonbiting midges larvae (Chironomidae)</a:t>
            </a:r>
            <a:r>
              <a:rPr lang="en-US" sz="1100">
                <a:solidFill>
                  <a:schemeClr val="lt1"/>
                </a:solidFill>
                <a:latin typeface="Open Sans" panose="020B0606030504020204"/>
                <a:ea typeface="Open Sans" panose="020B0606030504020204"/>
                <a:cs typeface="Open Sans" panose="020B0606030504020204"/>
                <a:sym typeface="Open Sans" panose="020B0606030504020204"/>
              </a:rPr>
              <a:t> by </a:t>
            </a:r>
            <a:r>
              <a:rPr lang="en-US" sz="1100" u="sng">
                <a:solidFill>
                  <a:schemeClr val="lt1"/>
                </a:solidFill>
                <a:latin typeface="Open Sans" panose="020B0606030504020204"/>
                <a:ea typeface="Open Sans" panose="020B0606030504020204"/>
                <a:cs typeface="Open Sans" panose="020B0606030504020204"/>
                <a:sym typeface="Open Sans" panose="020B0606030504020204"/>
                <a:hlinkClick r:id="rId7"/>
              </a:rPr>
              <a:t>Doc. RNDr. Josef Reischig, CSc.</a:t>
            </a:r>
            <a:r>
              <a:rPr lang="en-US" sz="1100">
                <a:solidFill>
                  <a:schemeClr val="lt1"/>
                </a:solidFill>
                <a:latin typeface="Open Sans" panose="020B0606030504020204"/>
                <a:ea typeface="Open Sans" panose="020B0606030504020204"/>
                <a:cs typeface="Open Sans" panose="020B0606030504020204"/>
                <a:sym typeface="Open Sans" panose="020B0606030504020204"/>
              </a:rPr>
              <a:t> is licensed under </a:t>
            </a:r>
            <a:r>
              <a:rPr lang="en-US" sz="1100" u="sng">
                <a:solidFill>
                  <a:schemeClr val="lt1"/>
                </a:solidFill>
                <a:latin typeface="Open Sans" panose="020B0606030504020204"/>
                <a:ea typeface="Open Sans" panose="020B0606030504020204"/>
                <a:cs typeface="Open Sans" panose="020B0606030504020204"/>
                <a:sym typeface="Open Sans" panose="020B0606030504020204"/>
                <a:hlinkClick r:id="rId8"/>
              </a:rPr>
              <a:t>CC-BY SA 3.0</a:t>
            </a:r>
            <a:r>
              <a:rPr lang="en-US" sz="1100">
                <a:solidFill>
                  <a:schemeClr val="lt1"/>
                </a:solidFill>
                <a:latin typeface="Open Sans" panose="020B0606030504020204"/>
                <a:ea typeface="Open Sans" panose="020B0606030504020204"/>
                <a:cs typeface="Open Sans" panose="020B0606030504020204"/>
                <a:sym typeface="Open Sans" panose="020B0606030504020204"/>
              </a:rPr>
              <a:t> via </a:t>
            </a:r>
            <a:r>
              <a:rPr lang="en-US" sz="1100" u="sng">
                <a:solidFill>
                  <a:schemeClr val="lt1"/>
                </a:solidFill>
                <a:latin typeface="Open Sans" panose="020B0606030504020204"/>
                <a:ea typeface="Open Sans" panose="020B0606030504020204"/>
                <a:cs typeface="Open Sans" panose="020B0606030504020204"/>
                <a:sym typeface="Open Sans" panose="020B0606030504020204"/>
                <a:hlinkClick r:id="rId9"/>
              </a:rPr>
              <a:t>Wikimedia Commons</a:t>
            </a:r>
            <a:r>
              <a:rPr lang="en-US" sz="1100">
                <a:solidFill>
                  <a:schemeClr val="lt1"/>
                </a:solidFill>
                <a:latin typeface="Open Sans" panose="020B0606030504020204"/>
                <a:ea typeface="Open Sans" panose="020B0606030504020204"/>
                <a:cs typeface="Open Sans" panose="020B0606030504020204"/>
                <a:sym typeface="Open Sans" panose="020B0606030504020204"/>
              </a:rPr>
              <a:t>.</a:t>
            </a:r>
            <a:endParaRPr sz="1100" b="1">
              <a:solidFill>
                <a:srgbClr val="FFFFFF"/>
              </a:solidFill>
              <a:latin typeface="Open Sans" panose="020B0606030504020204"/>
              <a:ea typeface="Open Sans" panose="020B0606030504020204"/>
              <a:cs typeface="Open Sans" panose="020B0606030504020204"/>
              <a:sym typeface="Open Sans" panose="020B0606030504020204"/>
            </a:endParaRPr>
          </a:p>
        </p:txBody>
      </p:sp>
      <p:sp>
        <p:nvSpPr>
          <p:cNvPr id="995" name="Google Shape;995;p87"/>
          <p:cNvSpPr txBox="1"/>
          <p:nvPr/>
        </p:nvSpPr>
        <p:spPr>
          <a:xfrm>
            <a:off x="4800375" y="1447650"/>
            <a:ext cx="4220700" cy="3479700"/>
          </a:xfrm>
          <a:prstGeom prst="rect">
            <a:avLst/>
          </a:prstGeom>
          <a:noFill/>
          <a:ln>
            <a:noFill/>
          </a:ln>
        </p:spPr>
        <p:txBody>
          <a:bodyPr spcFirstLastPara="1" wrap="square" lIns="91425" tIns="91425" rIns="91425" bIns="91425" anchor="ctr" anchorCtr="0">
            <a:noAutofit/>
          </a:bodyPr>
          <a:lstStyle/>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Boyer, Rodney F. Concepts in Biochemistry. Hoboken, NJ: Wiley, 2006.</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Hickman, Cleveland P. Integrated Principles of Zoology. New York, NY: McGraw-Hill, 2011.</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Miller, Stephen A., and John P. Harley. Zoology. New York, NY: McGraw-Hill, 2010.</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Russell, Peter J. Biology: The Dynamic Science. Student Ed. Belmont, CA: Thomson/Brooks/Cole, 2008.</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endParaRPr sz="1100">
              <a:solidFill>
                <a:schemeClr val="dk1"/>
              </a:solidFill>
              <a:latin typeface="Open Sans" panose="020B0606030504020204"/>
              <a:ea typeface="Open Sans" panose="020B0606030504020204"/>
              <a:cs typeface="Open Sans" panose="020B0606030504020204"/>
              <a:sym typeface="Open Sans" panose="020B0606030504020204"/>
            </a:endParaRPr>
          </a:p>
          <a:p>
            <a:pPr marL="400050" lvl="0" indent="-400050" algn="just" rtl="0">
              <a:lnSpc>
                <a:spcPct val="140000"/>
              </a:lnSpc>
              <a:spcBef>
                <a:spcPts val="0"/>
              </a:spcBef>
              <a:spcAft>
                <a:spcPts val="0"/>
              </a:spcAft>
              <a:buClr>
                <a:schemeClr val="dk1"/>
              </a:buClr>
              <a:buSzPts val="1100"/>
              <a:buFont typeface="Arial" panose="020B0604020202020204"/>
              <a:buNone/>
            </a:pPr>
            <a:r>
              <a:rPr lang="en-US" sz="1100">
                <a:solidFill>
                  <a:schemeClr val="dk1"/>
                </a:solidFill>
                <a:latin typeface="Open Sans" panose="020B0606030504020204"/>
                <a:ea typeface="Open Sans" panose="020B0606030504020204"/>
                <a:cs typeface="Open Sans" panose="020B0606030504020204"/>
                <a:sym typeface="Open Sans" panose="020B0606030504020204"/>
              </a:rPr>
              <a:t>Starr, Cecie, Ralph Taggart, Christine A. Evers, and Lisa Starr. Biology: the Unity and Diversity of Life. Boston, MA: Cengage, 2019.</a:t>
            </a:r>
            <a:endParaRPr sz="11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1"/>
        <p:cNvGrpSpPr/>
        <p:nvPr/>
      </p:nvGrpSpPr>
      <p:grpSpPr>
        <a:xfrm>
          <a:off x="0" y="0"/>
          <a:ext cx="0" cy="0"/>
          <a:chOff x="0" y="0"/>
          <a:chExt cx="0" cy="0"/>
        </a:xfrm>
      </p:grpSpPr>
      <p:sp>
        <p:nvSpPr>
          <p:cNvPr id="642" name="Google Shape;642;p5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4</a:t>
            </a:fld>
            <a:endParaRPr lang="en-US"/>
          </a:p>
        </p:txBody>
      </p:sp>
      <p:sp>
        <p:nvSpPr>
          <p:cNvPr id="643" name="Google Shape;643;p51"/>
          <p:cNvSpPr txBox="1"/>
          <p:nvPr/>
        </p:nvSpPr>
        <p:spPr>
          <a:xfrm>
            <a:off x="2488500" y="612150"/>
            <a:ext cx="6346200" cy="403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3000" b="1">
                <a:solidFill>
                  <a:schemeClr val="lt1"/>
                </a:solidFill>
                <a:latin typeface="Open Sans" panose="020B0606030504020204"/>
                <a:ea typeface="Open Sans" panose="020B0606030504020204"/>
                <a:cs typeface="Open Sans" panose="020B0606030504020204"/>
                <a:sym typeface="Open Sans" panose="020B0606030504020204"/>
              </a:rPr>
              <a:t>How do our bodies replenish cells? </a:t>
            </a:r>
            <a:endParaRPr sz="3000" b="1">
              <a:solidFill>
                <a:schemeClr val="lt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9"/>
        <p:cNvGrpSpPr/>
        <p:nvPr/>
      </p:nvGrpSpPr>
      <p:grpSpPr>
        <a:xfrm>
          <a:off x="0" y="0"/>
          <a:ext cx="0" cy="0"/>
          <a:chOff x="0" y="0"/>
          <a:chExt cx="0" cy="0"/>
        </a:xfrm>
      </p:grpSpPr>
      <p:sp>
        <p:nvSpPr>
          <p:cNvPr id="660" name="Google Shape;660;p5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5</a:t>
            </a:fld>
            <a:endParaRPr lang="en-US"/>
          </a:p>
        </p:txBody>
      </p:sp>
      <p:sp>
        <p:nvSpPr>
          <p:cNvPr id="661" name="Google Shape;661;p54"/>
          <p:cNvSpPr txBox="1"/>
          <p:nvPr/>
        </p:nvSpPr>
        <p:spPr>
          <a:xfrm>
            <a:off x="310050" y="912650"/>
            <a:ext cx="5837400" cy="38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DNA Molecule</a:t>
            </a:r>
            <a:endParaRPr sz="2700" b="1">
              <a:solidFill>
                <a:schemeClr val="accent5"/>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US" sz="2400">
                <a:solidFill>
                  <a:schemeClr val="dk1"/>
                </a:solidFill>
                <a:latin typeface="Open Sans" panose="020B0606030504020204"/>
                <a:ea typeface="Open Sans" panose="020B0606030504020204"/>
                <a:cs typeface="Open Sans" panose="020B0606030504020204"/>
                <a:sym typeface="Open Sans" panose="020B0606030504020204"/>
              </a:rPr>
              <a:t>Almost every cell in our bodies has genetic material in the form of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deoxyribonucleic acid (DNA)</a:t>
            </a:r>
            <a:r>
              <a:rPr lang="en-US" sz="2400">
                <a:solidFill>
                  <a:schemeClr val="dk1"/>
                </a:solidFill>
                <a:latin typeface="Open Sans" panose="020B0606030504020204"/>
                <a:ea typeface="Open Sans" panose="020B0606030504020204"/>
                <a:cs typeface="Open Sans" panose="020B0606030504020204"/>
                <a:sym typeface="Open Sans" panose="020B0606030504020204"/>
              </a:rPr>
              <a:t>.</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57150" lvl="0" indent="0" algn="just" rtl="0">
              <a:lnSpc>
                <a:spcPct val="115000"/>
              </a:lnSpc>
              <a:spcBef>
                <a:spcPts val="0"/>
              </a:spcBef>
              <a:spcAft>
                <a:spcPts val="0"/>
              </a:spcAft>
              <a:buNone/>
            </a:pP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81000" algn="l"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Most biological traits such as  eye color, hair color, and height are coded for by the DNA. </a:t>
            </a:r>
            <a:endParaRPr>
              <a:solidFill>
                <a:srgbClr val="2440A4"/>
              </a:solidFill>
              <a:latin typeface="Montserrat Light" panose="00000400000000000000"/>
              <a:ea typeface="Montserrat Light" panose="00000400000000000000"/>
              <a:cs typeface="Montserrat Light" panose="00000400000000000000"/>
              <a:sym typeface="Montserrat Light" panose="00000400000000000000"/>
            </a:endParaRPr>
          </a:p>
        </p:txBody>
      </p:sp>
      <p:sp>
        <p:nvSpPr>
          <p:cNvPr id="662" name="Google Shape;662;p54"/>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chemeClr val="lt1"/>
                </a:solidFill>
                <a:latin typeface="Barlow" panose="00000500000000000000"/>
                <a:ea typeface="Barlow" panose="00000500000000000000"/>
                <a:cs typeface="Barlow" panose="00000500000000000000"/>
                <a:sym typeface="Barlow" panose="00000500000000000000"/>
              </a:rPr>
              <a:t>The Genetic Material of Cells</a:t>
            </a:r>
            <a:endParaRPr sz="3000">
              <a:solidFill>
                <a:schemeClr val="lt1"/>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663" name="Google Shape;663;p54"/>
          <p:cNvPicPr preferRelativeResize="0"/>
          <p:nvPr/>
        </p:nvPicPr>
        <p:blipFill rotWithShape="1">
          <a:blip r:embed="rId3"/>
          <a:srcRect/>
          <a:stretch>
            <a:fillRect/>
          </a:stretch>
        </p:blipFill>
        <p:spPr>
          <a:xfrm>
            <a:off x="6396150" y="842388"/>
            <a:ext cx="2000100" cy="3458725"/>
          </a:xfrm>
          <a:prstGeom prst="rect">
            <a:avLst/>
          </a:prstGeom>
          <a:noFill/>
          <a:ln>
            <a:noFill/>
          </a:ln>
        </p:spPr>
      </p:pic>
      <p:sp>
        <p:nvSpPr>
          <p:cNvPr id="664" name="Google Shape;664;p54"/>
          <p:cNvSpPr txBox="1"/>
          <p:nvPr/>
        </p:nvSpPr>
        <p:spPr>
          <a:xfrm>
            <a:off x="5361450" y="4376324"/>
            <a:ext cx="4069500" cy="587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DNA is the genetic material </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in living cells.</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sp>
        <p:nvSpPr>
          <p:cNvPr id="669" name="Google Shape;669;p5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atin typeface="Arvo" panose="02000000000000000000"/>
                <a:ea typeface="Arvo" panose="02000000000000000000"/>
                <a:cs typeface="Arvo" panose="02000000000000000000"/>
                <a:sym typeface="Arvo" panose="02000000000000000000"/>
              </a:rPr>
              <a:t>6</a:t>
            </a:fld>
            <a:endParaRPr>
              <a:latin typeface="Montserrat" panose="00000500000000000000"/>
              <a:ea typeface="Montserrat" panose="00000500000000000000"/>
              <a:cs typeface="Montserrat" panose="00000500000000000000"/>
              <a:sym typeface="Montserrat" panose="00000500000000000000"/>
            </a:endParaRPr>
          </a:p>
        </p:txBody>
      </p:sp>
      <p:sp>
        <p:nvSpPr>
          <p:cNvPr id="670" name="Google Shape;670;p55"/>
          <p:cNvSpPr txBox="1"/>
          <p:nvPr/>
        </p:nvSpPr>
        <p:spPr>
          <a:xfrm>
            <a:off x="196625" y="1228500"/>
            <a:ext cx="2666100" cy="31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0056B3"/>
                </a:solidFill>
                <a:latin typeface="Barlow" panose="00000500000000000000"/>
                <a:ea typeface="Barlow" panose="00000500000000000000"/>
                <a:cs typeface="Barlow" panose="00000500000000000000"/>
                <a:sym typeface="Barlow" panose="00000500000000000000"/>
              </a:rPr>
              <a:t>DNA</a:t>
            </a:r>
            <a:r>
              <a:rPr lang="en-US" sz="2400">
                <a:solidFill>
                  <a:srgbClr val="0056B3"/>
                </a:solidFill>
                <a:latin typeface="Barlow Medium" panose="00000600000000000000"/>
                <a:ea typeface="Barlow Medium" panose="00000600000000000000"/>
                <a:cs typeface="Barlow Medium" panose="00000600000000000000"/>
                <a:sym typeface="Barlow Medium" panose="00000600000000000000"/>
              </a:rPr>
              <a:t>, the primary genetic material of living organisms, </a:t>
            </a:r>
            <a:r>
              <a:rPr lang="en-US" sz="2400" b="1">
                <a:solidFill>
                  <a:srgbClr val="0056B3"/>
                </a:solidFill>
                <a:latin typeface="Barlow" panose="00000500000000000000"/>
                <a:ea typeface="Barlow" panose="00000500000000000000"/>
                <a:cs typeface="Barlow" panose="00000500000000000000"/>
                <a:sym typeface="Barlow" panose="00000500000000000000"/>
              </a:rPr>
              <a:t>stores genetic information</a:t>
            </a:r>
            <a:r>
              <a:rPr lang="en-US" sz="2400">
                <a:solidFill>
                  <a:srgbClr val="0056B3"/>
                </a:solidFill>
                <a:latin typeface="Barlow Medium" panose="00000600000000000000"/>
                <a:ea typeface="Barlow Medium" panose="00000600000000000000"/>
                <a:cs typeface="Barlow Medium" panose="00000600000000000000"/>
                <a:sym typeface="Barlow Medium" panose="00000600000000000000"/>
              </a:rPr>
              <a:t> in the sequences of its nucleotides.   </a:t>
            </a:r>
            <a:endParaRPr sz="240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sp>
        <p:nvSpPr>
          <p:cNvPr id="671" name="Google Shape;671;p55"/>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Genetic Material of Cells</a:t>
            </a:r>
            <a:endParaRPr sz="2400" b="1">
              <a:solidFill>
                <a:srgbClr val="FFFFFF"/>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Clr>
                <a:schemeClr val="dk1"/>
              </a:buClr>
              <a:buSzPts val="1100"/>
              <a:buFont typeface="Arial" panose="020B0604020202020204"/>
              <a:buNone/>
            </a:pPr>
            <a:endParaRPr sz="2400" b="1">
              <a:solidFill>
                <a:srgbClr val="FFFFFF"/>
              </a:solidFill>
              <a:latin typeface="Barlow" panose="00000500000000000000"/>
              <a:ea typeface="Barlow" panose="00000500000000000000"/>
              <a:cs typeface="Barlow" panose="00000500000000000000"/>
              <a:sym typeface="Barlow" panose="00000500000000000000"/>
            </a:endParaRPr>
          </a:p>
          <a:p>
            <a:pPr marL="0" lvl="0" indent="0" algn="l" rtl="0">
              <a:spcBef>
                <a:spcPts val="0"/>
              </a:spcBef>
              <a:spcAft>
                <a:spcPts val="0"/>
              </a:spcAft>
              <a:buNone/>
            </a:pPr>
            <a:endParaRPr sz="2400" b="1">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672" name="Google Shape;672;p55"/>
          <p:cNvPicPr preferRelativeResize="0"/>
          <p:nvPr/>
        </p:nvPicPr>
        <p:blipFill rotWithShape="1">
          <a:blip r:embed="rId3"/>
          <a:srcRect l="3445" t="3818" r="2684"/>
          <a:stretch>
            <a:fillRect/>
          </a:stretch>
        </p:blipFill>
        <p:spPr>
          <a:xfrm>
            <a:off x="3015125" y="930475"/>
            <a:ext cx="2759500" cy="4008875"/>
          </a:xfrm>
          <a:prstGeom prst="rect">
            <a:avLst/>
          </a:prstGeom>
          <a:noFill/>
          <a:ln>
            <a:noFill/>
          </a:ln>
        </p:spPr>
      </p:pic>
      <p:pic>
        <p:nvPicPr>
          <p:cNvPr id="673" name="Google Shape;673;p55"/>
          <p:cNvPicPr preferRelativeResize="0"/>
          <p:nvPr/>
        </p:nvPicPr>
        <p:blipFill>
          <a:blip r:embed="rId4"/>
          <a:stretch>
            <a:fillRect/>
          </a:stretch>
        </p:blipFill>
        <p:spPr>
          <a:xfrm>
            <a:off x="5927028" y="980462"/>
            <a:ext cx="2884147" cy="390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7"/>
        <p:cNvGrpSpPr/>
        <p:nvPr/>
      </p:nvGrpSpPr>
      <p:grpSpPr>
        <a:xfrm>
          <a:off x="0" y="0"/>
          <a:ext cx="0" cy="0"/>
          <a:chOff x="0" y="0"/>
          <a:chExt cx="0" cy="0"/>
        </a:xfrm>
      </p:grpSpPr>
      <p:sp>
        <p:nvSpPr>
          <p:cNvPr id="678" name="Google Shape;678;p5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7</a:t>
            </a:fld>
            <a:endParaRPr lang="en-US"/>
          </a:p>
        </p:txBody>
      </p:sp>
      <p:sp>
        <p:nvSpPr>
          <p:cNvPr id="679" name="Google Shape;679;p56"/>
          <p:cNvSpPr txBox="1"/>
          <p:nvPr/>
        </p:nvSpPr>
        <p:spPr>
          <a:xfrm>
            <a:off x="6475625" y="1194600"/>
            <a:ext cx="2303400" cy="31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rgbClr val="0056B3"/>
                </a:solidFill>
                <a:latin typeface="Barlow Medium" panose="00000600000000000000"/>
                <a:ea typeface="Barlow Medium" panose="00000600000000000000"/>
                <a:cs typeface="Barlow Medium" panose="00000600000000000000"/>
                <a:sym typeface="Barlow Medium" panose="00000600000000000000"/>
              </a:rPr>
              <a:t>Positively charged </a:t>
            </a:r>
            <a:r>
              <a:rPr lang="en-US" sz="2600" b="1">
                <a:solidFill>
                  <a:srgbClr val="0056B3"/>
                </a:solidFill>
                <a:latin typeface="Barlow" panose="00000500000000000000"/>
                <a:ea typeface="Barlow" panose="00000500000000000000"/>
                <a:cs typeface="Barlow" panose="00000500000000000000"/>
                <a:sym typeface="Barlow" panose="00000500000000000000"/>
              </a:rPr>
              <a:t>histone</a:t>
            </a:r>
            <a:r>
              <a:rPr lang="en-US" sz="2600">
                <a:solidFill>
                  <a:srgbClr val="0056B3"/>
                </a:solidFill>
                <a:latin typeface="Barlow Medium" panose="00000600000000000000"/>
                <a:ea typeface="Barlow Medium" panose="00000600000000000000"/>
                <a:cs typeface="Barlow Medium" panose="00000600000000000000"/>
                <a:sym typeface="Barlow Medium" panose="00000600000000000000"/>
              </a:rPr>
              <a:t> proteins aid in DNA packaging.</a:t>
            </a:r>
            <a:endParaRPr sz="2600">
              <a:solidFill>
                <a:srgbClr val="0056B3"/>
              </a:solidFill>
              <a:latin typeface="Barlow Medium" panose="00000600000000000000"/>
              <a:ea typeface="Barlow Medium" panose="00000600000000000000"/>
              <a:cs typeface="Barlow Medium" panose="00000600000000000000"/>
              <a:sym typeface="Barlow Medium" panose="00000600000000000000"/>
            </a:endParaRPr>
          </a:p>
        </p:txBody>
      </p:sp>
      <p:pic>
        <p:nvPicPr>
          <p:cNvPr id="680" name="Google Shape;680;p56"/>
          <p:cNvPicPr preferRelativeResize="0"/>
          <p:nvPr/>
        </p:nvPicPr>
        <p:blipFill rotWithShape="1">
          <a:blip r:embed="rId3"/>
          <a:srcRect l="12100" t="9678" r="14207" b="12458"/>
          <a:stretch>
            <a:fillRect/>
          </a:stretch>
        </p:blipFill>
        <p:spPr>
          <a:xfrm>
            <a:off x="52275" y="1040100"/>
            <a:ext cx="6130900" cy="3643425"/>
          </a:xfrm>
          <a:prstGeom prst="rect">
            <a:avLst/>
          </a:prstGeom>
          <a:noFill/>
          <a:ln>
            <a:noFill/>
          </a:ln>
        </p:spPr>
      </p:pic>
      <p:sp>
        <p:nvSpPr>
          <p:cNvPr id="681" name="Google Shape;681;p56"/>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Genetic Material of Cells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5"/>
        <p:cNvGrpSpPr/>
        <p:nvPr/>
      </p:nvGrpSpPr>
      <p:grpSpPr>
        <a:xfrm>
          <a:off x="0" y="0"/>
          <a:ext cx="0" cy="0"/>
          <a:chOff x="0" y="0"/>
          <a:chExt cx="0" cy="0"/>
        </a:xfrm>
      </p:grpSpPr>
      <p:sp>
        <p:nvSpPr>
          <p:cNvPr id="686" name="Google Shape;686;p5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8</a:t>
            </a:fld>
            <a:endParaRPr lang="en-US"/>
          </a:p>
        </p:txBody>
      </p:sp>
      <p:sp>
        <p:nvSpPr>
          <p:cNvPr id="687" name="Google Shape;687;p57"/>
          <p:cNvSpPr txBox="1"/>
          <p:nvPr/>
        </p:nvSpPr>
        <p:spPr>
          <a:xfrm>
            <a:off x="310050" y="912650"/>
            <a:ext cx="45483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Chromatin</a:t>
            </a:r>
            <a:endParaRPr sz="2400" b="1">
              <a:solidFill>
                <a:schemeClr val="accent5"/>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US" sz="2400" b="1">
                <a:solidFill>
                  <a:schemeClr val="dk1"/>
                </a:solidFill>
                <a:latin typeface="Open Sans" panose="020B0606030504020204"/>
                <a:ea typeface="Open Sans" panose="020B0606030504020204"/>
                <a:cs typeface="Open Sans" panose="020B0606030504020204"/>
                <a:sym typeface="Open Sans" panose="020B0606030504020204"/>
              </a:rPr>
              <a:t>Interphase</a:t>
            </a:r>
            <a:r>
              <a:rPr lang="en-US" sz="2400">
                <a:solidFill>
                  <a:schemeClr val="dk1"/>
                </a:solidFill>
                <a:latin typeface="Open Sans" panose="020B0606030504020204"/>
                <a:ea typeface="Open Sans" panose="020B0606030504020204"/>
                <a:cs typeface="Open Sans" panose="020B0606030504020204"/>
                <a:sym typeface="Open Sans" panose="020B0606030504020204"/>
              </a:rPr>
              <a:t> DNA is found in the form of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chromatin</a:t>
            </a:r>
            <a:r>
              <a:rPr lang="en-US" sz="2400">
                <a:solidFill>
                  <a:schemeClr val="dk1"/>
                </a:solidFill>
                <a:latin typeface="Open Sans" panose="020B0606030504020204"/>
                <a:ea typeface="Open Sans" panose="020B0606030504020204"/>
                <a:cs typeface="Open Sans" panose="020B0606030504020204"/>
                <a:sym typeface="Open Sans" panose="020B0606030504020204"/>
              </a:rPr>
              <a:t>, a complex of DNA and proteins.</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US" sz="2400">
                <a:solidFill>
                  <a:schemeClr val="dk1"/>
                </a:solidFill>
                <a:latin typeface="Open Sans" panose="020B0606030504020204"/>
                <a:ea typeface="Open Sans" panose="020B0606030504020204"/>
                <a:cs typeface="Open Sans" panose="020B0606030504020204"/>
                <a:sym typeface="Open Sans" panose="020B0606030504020204"/>
              </a:rPr>
              <a:t> </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81000" algn="l"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Chromatin in dispersed inside the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intact cell nucleus</a:t>
            </a:r>
            <a:r>
              <a:rPr lang="en-US" sz="2400">
                <a:solidFill>
                  <a:schemeClr val="dk1"/>
                </a:solidFill>
                <a:latin typeface="Open Sans" panose="020B0606030504020204"/>
                <a:ea typeface="Open Sans" panose="020B0606030504020204"/>
                <a:cs typeface="Open Sans" panose="020B0606030504020204"/>
                <a:sym typeface="Open Sans" panose="020B0606030504020204"/>
              </a:rPr>
              <a:t> during interphase.</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688" name="Google Shape;688;p57"/>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Genetic Material of Cells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pic>
        <p:nvPicPr>
          <p:cNvPr id="689" name="Google Shape;689;p57"/>
          <p:cNvPicPr preferRelativeResize="0"/>
          <p:nvPr/>
        </p:nvPicPr>
        <p:blipFill>
          <a:blip r:embed="rId3"/>
          <a:stretch>
            <a:fillRect/>
          </a:stretch>
        </p:blipFill>
        <p:spPr>
          <a:xfrm rot="-5400000">
            <a:off x="5313038" y="1486563"/>
            <a:ext cx="3645749" cy="2435275"/>
          </a:xfrm>
          <a:prstGeom prst="rect">
            <a:avLst/>
          </a:prstGeom>
          <a:noFill/>
          <a:ln>
            <a:noFill/>
          </a:ln>
        </p:spPr>
      </p:pic>
      <p:sp>
        <p:nvSpPr>
          <p:cNvPr id="690" name="Google Shape;690;p57"/>
          <p:cNvSpPr txBox="1"/>
          <p:nvPr/>
        </p:nvSpPr>
        <p:spPr>
          <a:xfrm>
            <a:off x="5345663" y="4527075"/>
            <a:ext cx="3580500" cy="39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Interphase cells of onion</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4"/>
        <p:cNvGrpSpPr/>
        <p:nvPr/>
      </p:nvGrpSpPr>
      <p:grpSpPr>
        <a:xfrm>
          <a:off x="0" y="0"/>
          <a:ext cx="0" cy="0"/>
          <a:chOff x="0" y="0"/>
          <a:chExt cx="0" cy="0"/>
        </a:xfrm>
      </p:grpSpPr>
      <p:sp>
        <p:nvSpPr>
          <p:cNvPr id="695" name="Google Shape;695;p5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9</a:t>
            </a:fld>
            <a:endParaRPr lang="en-US"/>
          </a:p>
        </p:txBody>
      </p:sp>
      <p:sp>
        <p:nvSpPr>
          <p:cNvPr id="696" name="Google Shape;696;p58"/>
          <p:cNvSpPr txBox="1"/>
          <p:nvPr/>
        </p:nvSpPr>
        <p:spPr>
          <a:xfrm>
            <a:off x="310050" y="912650"/>
            <a:ext cx="4548300" cy="36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chemeClr val="accent5"/>
                </a:solidFill>
                <a:latin typeface="Open Sans" panose="020B0606030504020204"/>
                <a:ea typeface="Open Sans" panose="020B0606030504020204"/>
                <a:cs typeface="Open Sans" panose="020B0606030504020204"/>
                <a:sym typeface="Open Sans" panose="020B0606030504020204"/>
              </a:rPr>
              <a:t>Chromosome</a:t>
            </a:r>
            <a:endParaRPr sz="2400" b="1">
              <a:solidFill>
                <a:schemeClr val="accent5"/>
              </a:solidFill>
              <a:latin typeface="Open Sans" panose="020B0606030504020204"/>
              <a:ea typeface="Open Sans" panose="020B0606030504020204"/>
              <a:cs typeface="Open Sans" panose="020B0606030504020204"/>
              <a:sym typeface="Open Sans" panose="020B0606030504020204"/>
            </a:endParaRPr>
          </a:p>
          <a:p>
            <a:pPr marL="457200" lvl="0" indent="-381000" algn="l" rtl="0">
              <a:lnSpc>
                <a:spcPct val="115000"/>
              </a:lnSpc>
              <a:spcBef>
                <a:spcPts val="0"/>
              </a:spcBef>
              <a:spcAft>
                <a:spcPts val="0"/>
              </a:spcAft>
              <a:buClr>
                <a:schemeClr val="dk1"/>
              </a:buClr>
              <a:buSzPts val="2400"/>
              <a:buFont typeface="Open Sans" panose="020B0606030504020204"/>
              <a:buChar char="●"/>
            </a:pPr>
            <a:r>
              <a:rPr lang="en-US" sz="2400">
                <a:solidFill>
                  <a:schemeClr val="dk1"/>
                </a:solidFill>
                <a:latin typeface="Open Sans" panose="020B0606030504020204"/>
                <a:ea typeface="Open Sans" panose="020B0606030504020204"/>
                <a:cs typeface="Open Sans" panose="020B0606030504020204"/>
                <a:sym typeface="Open Sans" panose="020B0606030504020204"/>
              </a:rPr>
              <a:t>Chromatin will sometimes need to further condense into a highly coiled and compact structure. This highly condensed form of DNA is known as a </a:t>
            </a:r>
            <a:r>
              <a:rPr lang="en-US" sz="2400" b="1">
                <a:solidFill>
                  <a:schemeClr val="dk1"/>
                </a:solidFill>
                <a:latin typeface="Open Sans" panose="020B0606030504020204"/>
                <a:ea typeface="Open Sans" panose="020B0606030504020204"/>
                <a:cs typeface="Open Sans" panose="020B0606030504020204"/>
                <a:sym typeface="Open Sans" panose="020B0606030504020204"/>
              </a:rPr>
              <a:t>chromosome</a:t>
            </a:r>
            <a:r>
              <a:rPr lang="en-US" sz="2400">
                <a:solidFill>
                  <a:schemeClr val="dk1"/>
                </a:solidFill>
                <a:latin typeface="Open Sans" panose="020B0606030504020204"/>
                <a:ea typeface="Open Sans" panose="020B0606030504020204"/>
                <a:cs typeface="Open Sans" panose="020B0606030504020204"/>
                <a:sym typeface="Open Sans" panose="020B0606030504020204"/>
              </a:rPr>
              <a:t>.</a:t>
            </a:r>
            <a:endParaRPr sz="2400">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697" name="Google Shape;697;p58"/>
          <p:cNvSpPr txBox="1"/>
          <p:nvPr/>
        </p:nvSpPr>
        <p:spPr>
          <a:xfrm>
            <a:off x="823500" y="90675"/>
            <a:ext cx="660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Barlow" panose="00000500000000000000"/>
                <a:ea typeface="Barlow" panose="00000500000000000000"/>
                <a:cs typeface="Barlow" panose="00000500000000000000"/>
                <a:sym typeface="Barlow" panose="00000500000000000000"/>
              </a:rPr>
              <a:t>The Genetic Material of Cells</a:t>
            </a:r>
            <a:endParaRPr sz="3000">
              <a:solidFill>
                <a:srgbClr val="FFFFFF"/>
              </a:solidFill>
              <a:latin typeface="Barlow" panose="00000500000000000000"/>
              <a:ea typeface="Barlow" panose="00000500000000000000"/>
              <a:cs typeface="Barlow" panose="00000500000000000000"/>
              <a:sym typeface="Barlow" panose="00000500000000000000"/>
            </a:endParaRPr>
          </a:p>
        </p:txBody>
      </p:sp>
      <p:sp>
        <p:nvSpPr>
          <p:cNvPr id="698" name="Google Shape;698;p58"/>
          <p:cNvSpPr txBox="1"/>
          <p:nvPr/>
        </p:nvSpPr>
        <p:spPr>
          <a:xfrm>
            <a:off x="5010750" y="3819750"/>
            <a:ext cx="3915300" cy="1101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800" b="1">
                <a:solidFill>
                  <a:srgbClr val="172D7B"/>
                </a:solidFill>
                <a:latin typeface="Open Sans" panose="020B0606030504020204"/>
                <a:ea typeface="Open Sans" panose="020B0606030504020204"/>
                <a:cs typeface="Open Sans" panose="020B0606030504020204"/>
                <a:sym typeface="Open Sans" panose="020B0606030504020204"/>
              </a:rPr>
              <a:t>Insect chromosomes are highly condensed structures when viewed under a microscope</a:t>
            </a:r>
            <a:endParaRPr sz="1800" b="1">
              <a:solidFill>
                <a:srgbClr val="172D7B"/>
              </a:solidFill>
              <a:latin typeface="Open Sans" panose="020B0606030504020204"/>
              <a:ea typeface="Open Sans" panose="020B0606030504020204"/>
              <a:cs typeface="Open Sans" panose="020B0606030504020204"/>
              <a:sym typeface="Open Sans" panose="020B0606030504020204"/>
            </a:endParaRPr>
          </a:p>
        </p:txBody>
      </p:sp>
      <p:pic>
        <p:nvPicPr>
          <p:cNvPr id="699" name="Google Shape;699;p58"/>
          <p:cNvPicPr preferRelativeResize="0"/>
          <p:nvPr/>
        </p:nvPicPr>
        <p:blipFill>
          <a:blip r:embed="rId3"/>
          <a:stretch>
            <a:fillRect/>
          </a:stretch>
        </p:blipFill>
        <p:spPr>
          <a:xfrm>
            <a:off x="5010750" y="1321788"/>
            <a:ext cx="3915425" cy="2497972"/>
          </a:xfrm>
          <a:prstGeom prst="rect">
            <a:avLst/>
          </a:prstGeom>
          <a:noFill/>
          <a:ln>
            <a:noFill/>
          </a:ln>
        </p:spPr>
      </p:pic>
    </p:spTree>
  </p:cSld>
  <p:clrMapOvr>
    <a:masterClrMapping/>
  </p:clrMapOvr>
</p:sld>
</file>

<file path=ppt/theme/theme1.xml><?xml version="1.0" encoding="utf-8"?>
<a:theme xmlns:a="http://schemas.openxmlformats.org/drawingml/2006/main" name="Quipper STE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1422</Words>
  <Application>Microsoft Office PowerPoint</Application>
  <PresentationFormat>On-screen Show (16:9)</PresentationFormat>
  <Paragraphs>198</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Barlow</vt:lpstr>
      <vt:lpstr>Open Sans</vt:lpstr>
      <vt:lpstr>Arvo</vt:lpstr>
      <vt:lpstr>Barlow Medium</vt:lpstr>
      <vt:lpstr>Open Sans SemiBold</vt:lpstr>
      <vt:lpstr>Arial</vt:lpstr>
      <vt:lpstr>Montserrat</vt:lpstr>
      <vt:lpstr>Montserrat Light</vt:lpstr>
      <vt:lpstr>Quipper 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Biology 1 Science, Technology, Engineering, and Mathematics</dc:title>
  <dc:creator>Annabelle Olivo</dc:creator>
  <cp:lastModifiedBy>Annabelle Olivo</cp:lastModifiedBy>
  <cp:revision>4</cp:revision>
  <dcterms:created xsi:type="dcterms:W3CDTF">2024-02-20T15:43:13Z</dcterms:created>
  <dcterms:modified xsi:type="dcterms:W3CDTF">2024-09-24T13:38:27Z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E9D48C2EF792434BA1BDCA223F5457CF_13</vt:lpwstr>
  </property>
  <property fmtid="{D5CDD505-2E9C-101B-9397-08002B2CF9AE}" pid="3" name="KSOProductBuildVer">
    <vt:lpwstr>1033-12.2.0.13431</vt:lpwstr>
  </property>
</Properties>
</file>